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65" r:id="rId4"/>
    <p:sldId id="271" r:id="rId5"/>
    <p:sldId id="266" r:id="rId6"/>
    <p:sldId id="267" r:id="rId7"/>
    <p:sldId id="268" r:id="rId8"/>
    <p:sldId id="269" r:id="rId9"/>
    <p:sldId id="270" r:id="rId10"/>
    <p:sldId id="273" r:id="rId11"/>
  </p:sldIdLst>
  <p:sldSz cx="12192000" cy="6858000"/>
  <p:notesSz cx="6858000" cy="9144000"/>
  <p:custShowLst>
    <p:custShow name="Hovedfremvisning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</p:sldLst>
    </p:custShow>
  </p:custShow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0D5AB-9289-5344-88DD-893BF1C8B754}" v="101" dt="2018-07-01T17:42:43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7523" autoAdjust="0"/>
  </p:normalViewPr>
  <p:slideViewPr>
    <p:cSldViewPr snapToGrid="0">
      <p:cViewPr varScale="1">
        <p:scale>
          <a:sx n="161" d="100"/>
          <a:sy n="161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Bjarte Solibakke" userId="2e47148a-a3bb-428a-89ef-72675d6c657f" providerId="ADAL" clId="{0870D5AB-9289-5344-88DD-893BF1C8B754}"/>
    <pc:docChg chg="undo addSld delSld modSld">
      <pc:chgData name="Per Bjarte Solibakke" userId="2e47148a-a3bb-428a-89ef-72675d6c657f" providerId="ADAL" clId="{0870D5AB-9289-5344-88DD-893BF1C8B754}" dt="2018-07-01T17:40:29.619" v="97"/>
      <pc:docMkLst>
        <pc:docMk/>
      </pc:docMkLst>
      <pc:sldChg chg="addSp delSp modSp mod">
        <pc:chgData name="Per Bjarte Solibakke" userId="2e47148a-a3bb-428a-89ef-72675d6c657f" providerId="ADAL" clId="{0870D5AB-9289-5344-88DD-893BF1C8B754}" dt="2018-07-01T17:29:28.615" v="11"/>
        <pc:sldMkLst>
          <pc:docMk/>
          <pc:sldMk cId="1901689122" sldId="258"/>
        </pc:sldMkLst>
        <pc:graphicFrameChg chg="add mod">
          <ac:chgData name="Per Bjarte Solibakke" userId="2e47148a-a3bb-428a-89ef-72675d6c657f" providerId="ADAL" clId="{0870D5AB-9289-5344-88DD-893BF1C8B754}" dt="2018-07-01T17:29:28.615" v="11"/>
          <ac:graphicFrameMkLst>
            <pc:docMk/>
            <pc:sldMk cId="1901689122" sldId="258"/>
            <ac:graphicFrameMk id="3" creationId="{00000000-0008-0000-0100-000003000000}"/>
          </ac:graphicFrameMkLst>
        </pc:graphicFrameChg>
        <pc:graphicFrameChg chg="del">
          <ac:chgData name="Per Bjarte Solibakke" userId="2e47148a-a3bb-428a-89ef-72675d6c657f" providerId="ADAL" clId="{0870D5AB-9289-5344-88DD-893BF1C8B754}" dt="2018-07-01T17:27:35.815" v="0" actId="478"/>
          <ac:graphicFrameMkLst>
            <pc:docMk/>
            <pc:sldMk cId="1901689122" sldId="258"/>
            <ac:graphicFrameMk id="8" creationId="{00000000-0000-0000-0000-000000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33:25.492" v="35"/>
        <pc:sldMkLst>
          <pc:docMk/>
          <pc:sldMk cId="61217686" sldId="265"/>
        </pc:sldMkLst>
        <pc:graphicFrameChg chg="add mod">
          <ac:chgData name="Per Bjarte Solibakke" userId="2e47148a-a3bb-428a-89ef-72675d6c657f" providerId="ADAL" clId="{0870D5AB-9289-5344-88DD-893BF1C8B754}" dt="2018-07-01T17:33:25.492" v="35"/>
          <ac:graphicFrameMkLst>
            <pc:docMk/>
            <pc:sldMk cId="61217686" sldId="265"/>
            <ac:graphicFrameMk id="3" creationId="{00000000-0008-0000-0200-000002000000}"/>
          </ac:graphicFrameMkLst>
        </pc:graphicFrameChg>
        <pc:graphicFrameChg chg="del mod">
          <ac:chgData name="Per Bjarte Solibakke" userId="2e47148a-a3bb-428a-89ef-72675d6c657f" providerId="ADAL" clId="{0870D5AB-9289-5344-88DD-893BF1C8B754}" dt="2018-07-01T17:29:43.735" v="13" actId="478"/>
          <ac:graphicFrameMkLst>
            <pc:docMk/>
            <pc:sldMk cId="61217686" sldId="265"/>
            <ac:graphicFrameMk id="4" creationId="{00000000-0000-0000-0000-000000000000}"/>
          </ac:graphicFrameMkLst>
        </pc:graphicFrameChg>
      </pc:sldChg>
      <pc:sldChg chg="addSp delSp modSp add del mod">
        <pc:chgData name="Per Bjarte Solibakke" userId="2e47148a-a3bb-428a-89ef-72675d6c657f" providerId="ADAL" clId="{0870D5AB-9289-5344-88DD-893BF1C8B754}" dt="2018-07-01T17:35:36.383" v="51"/>
        <pc:sldMkLst>
          <pc:docMk/>
          <pc:sldMk cId="2284398303" sldId="266"/>
        </pc:sldMkLst>
        <pc:graphicFrameChg chg="del mod">
          <ac:chgData name="Per Bjarte Solibakke" userId="2e47148a-a3bb-428a-89ef-72675d6c657f" providerId="ADAL" clId="{0870D5AB-9289-5344-88DD-893BF1C8B754}" dt="2018-07-01T17:33:52.968" v="39" actId="478"/>
          <ac:graphicFrameMkLst>
            <pc:docMk/>
            <pc:sldMk cId="2284398303" sldId="266"/>
            <ac:graphicFrameMk id="3" creationId="{00000000-0000-0000-0000-000000000000}"/>
          </ac:graphicFrameMkLst>
        </pc:graphicFrameChg>
        <pc:graphicFrameChg chg="add mod">
          <ac:chgData name="Per Bjarte Solibakke" userId="2e47148a-a3bb-428a-89ef-72675d6c657f" providerId="ADAL" clId="{0870D5AB-9289-5344-88DD-893BF1C8B754}" dt="2018-07-01T17:35:36.383" v="51"/>
          <ac:graphicFrameMkLst>
            <pc:docMk/>
            <pc:sldMk cId="2284398303" sldId="266"/>
            <ac:graphicFrameMk id="4" creationId="{00000000-0008-0000-0400-000003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40:29.619" v="97"/>
        <pc:sldMkLst>
          <pc:docMk/>
          <pc:sldMk cId="796197962" sldId="267"/>
        </pc:sldMkLst>
        <pc:graphicFrameChg chg="del">
          <ac:chgData name="Per Bjarte Solibakke" userId="2e47148a-a3bb-428a-89ef-72675d6c657f" providerId="ADAL" clId="{0870D5AB-9289-5344-88DD-893BF1C8B754}" dt="2018-07-01T17:35:46.526" v="52" actId="478"/>
          <ac:graphicFrameMkLst>
            <pc:docMk/>
            <pc:sldMk cId="796197962" sldId="267"/>
            <ac:graphicFrameMk id="3" creationId="{00000000-0000-0000-0000-000000000000}"/>
          </ac:graphicFrameMkLst>
        </pc:graphicFrameChg>
        <pc:graphicFrameChg chg="add mod">
          <ac:chgData name="Per Bjarte Solibakke" userId="2e47148a-a3bb-428a-89ef-72675d6c657f" providerId="ADAL" clId="{0870D5AB-9289-5344-88DD-893BF1C8B754}" dt="2018-07-01T17:40:29.619" v="97"/>
          <ac:graphicFrameMkLst>
            <pc:docMk/>
            <pc:sldMk cId="796197962" sldId="267"/>
            <ac:graphicFrameMk id="4" creationId="{00000000-0008-0000-0500-000003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40:17.120" v="94"/>
        <pc:sldMkLst>
          <pc:docMk/>
          <pc:sldMk cId="976388087" sldId="268"/>
        </pc:sldMkLst>
        <pc:graphicFrameChg chg="del">
          <ac:chgData name="Per Bjarte Solibakke" userId="2e47148a-a3bb-428a-89ef-72675d6c657f" providerId="ADAL" clId="{0870D5AB-9289-5344-88DD-893BF1C8B754}" dt="2018-07-01T17:37:03.509" v="62" actId="478"/>
          <ac:graphicFrameMkLst>
            <pc:docMk/>
            <pc:sldMk cId="976388087" sldId="268"/>
            <ac:graphicFrameMk id="3" creationId="{00000000-0000-0000-0000-000000000000}"/>
          </ac:graphicFrameMkLst>
        </pc:graphicFrameChg>
        <pc:graphicFrameChg chg="add mod">
          <ac:chgData name="Per Bjarte Solibakke" userId="2e47148a-a3bb-428a-89ef-72675d6c657f" providerId="ADAL" clId="{0870D5AB-9289-5344-88DD-893BF1C8B754}" dt="2018-07-01T17:40:17.120" v="94"/>
          <ac:graphicFrameMkLst>
            <pc:docMk/>
            <pc:sldMk cId="976388087" sldId="268"/>
            <ac:graphicFrameMk id="4" creationId="{00000000-0008-0000-0600-000003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39:07.201" v="82"/>
        <pc:sldMkLst>
          <pc:docMk/>
          <pc:sldMk cId="1116300861" sldId="269"/>
        </pc:sldMkLst>
        <pc:graphicFrameChg chg="del">
          <ac:chgData name="Per Bjarte Solibakke" userId="2e47148a-a3bb-428a-89ef-72675d6c657f" providerId="ADAL" clId="{0870D5AB-9289-5344-88DD-893BF1C8B754}" dt="2018-07-01T17:38:03.258" v="72" actId="478"/>
          <ac:graphicFrameMkLst>
            <pc:docMk/>
            <pc:sldMk cId="1116300861" sldId="269"/>
            <ac:graphicFrameMk id="3" creationId="{00000000-0000-0000-0000-000000000000}"/>
          </ac:graphicFrameMkLst>
        </pc:graphicFrameChg>
        <pc:graphicFrameChg chg="add mod">
          <ac:chgData name="Per Bjarte Solibakke" userId="2e47148a-a3bb-428a-89ef-72675d6c657f" providerId="ADAL" clId="{0870D5AB-9289-5344-88DD-893BF1C8B754}" dt="2018-07-01T17:39:07.201" v="82"/>
          <ac:graphicFrameMkLst>
            <pc:docMk/>
            <pc:sldMk cId="1116300861" sldId="269"/>
            <ac:graphicFrameMk id="4" creationId="{00000000-0008-0000-0700-000003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40:07.580" v="93"/>
        <pc:sldMkLst>
          <pc:docMk/>
          <pc:sldMk cId="957296942" sldId="270"/>
        </pc:sldMkLst>
        <pc:graphicFrameChg chg="add mod">
          <ac:chgData name="Per Bjarte Solibakke" userId="2e47148a-a3bb-428a-89ef-72675d6c657f" providerId="ADAL" clId="{0870D5AB-9289-5344-88DD-893BF1C8B754}" dt="2018-07-01T17:40:07.580" v="93"/>
          <ac:graphicFrameMkLst>
            <pc:docMk/>
            <pc:sldMk cId="957296942" sldId="270"/>
            <ac:graphicFrameMk id="3" creationId="{00000000-0008-0000-0800-000003000000}"/>
          </ac:graphicFrameMkLst>
        </pc:graphicFrameChg>
        <pc:graphicFrameChg chg="del">
          <ac:chgData name="Per Bjarte Solibakke" userId="2e47148a-a3bb-428a-89ef-72675d6c657f" providerId="ADAL" clId="{0870D5AB-9289-5344-88DD-893BF1C8B754}" dt="2018-07-01T17:39:15.450" v="83" actId="478"/>
          <ac:graphicFrameMkLst>
            <pc:docMk/>
            <pc:sldMk cId="957296942" sldId="270"/>
            <ac:graphicFrameMk id="4" creationId="{00000000-0000-0000-0000-000000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33:18.416" v="34"/>
        <pc:sldMkLst>
          <pc:docMk/>
          <pc:sldMk cId="1054621167" sldId="271"/>
        </pc:sldMkLst>
        <pc:graphicFrameChg chg="del">
          <ac:chgData name="Per Bjarte Solibakke" userId="2e47148a-a3bb-428a-89ef-72675d6c657f" providerId="ADAL" clId="{0870D5AB-9289-5344-88DD-893BF1C8B754}" dt="2018-07-01T17:31:23.792" v="23" actId="478"/>
          <ac:graphicFrameMkLst>
            <pc:docMk/>
            <pc:sldMk cId="1054621167" sldId="271"/>
            <ac:graphicFrameMk id="3" creationId="{00000000-0000-0000-0000-000000000000}"/>
          </ac:graphicFrameMkLst>
        </pc:graphicFrameChg>
        <pc:graphicFrameChg chg="add mod">
          <ac:chgData name="Per Bjarte Solibakke" userId="2e47148a-a3bb-428a-89ef-72675d6c657f" providerId="ADAL" clId="{0870D5AB-9289-5344-88DD-893BF1C8B754}" dt="2018-07-01T17:33:18.416" v="34"/>
          <ac:graphicFrameMkLst>
            <pc:docMk/>
            <pc:sldMk cId="1054621167" sldId="271"/>
            <ac:graphicFrameMk id="4" creationId="{00000000-0008-0000-0300-000005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3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17.08.2018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429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17.08.2018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205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17.08.2018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179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17.08.2018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54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17.08.2018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17.08.2018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4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17.08.2018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610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17.08.2018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162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17.08.2018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49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17.08.2018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84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25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Foreword!R1C2:R35C1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Int_Crypto_Currencies!%5bVolindx_Commodities_alt.xlsm%5dInt_Crypto_Currencies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Energy_commodities!%5bVolindx_Commodities_alt.xlsm%5dEnergy_commodities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Salmon!%5bVolindx_Commodities_alt.xlsm%5dSalmon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El_Certificates!%5bVolindx_Commodities_alt.xlsm%5dEl_Certificates%20Chart%20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Nor_Equities!%5bVolindx_Commodities_alt.xlsm%5dNor_Equities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Nor_Stocks!%5bVolindx_Commodities_alt.xlsm%5dNor_Stocks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Int_Equities!%5bVolindx_Commodities_alt.xlsm%5dInt_Equities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Int_Currencies!%5bVolindx_Commodities_alt.xlsm%5dInt_Currencies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Int_Commodities!%5bVolindx_Commodities_alt.xlsm%5dInt_Commodities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356573"/>
              </p:ext>
            </p:extLst>
          </p:nvPr>
        </p:nvGraphicFramePr>
        <p:xfrm>
          <a:off x="962025" y="257175"/>
          <a:ext cx="10267950" cy="634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Macro-Enabled Worksheet" r:id="rId3" imgW="10267933" imgH="6343560" progId="Excel.SheetMacroEnabled.12">
                  <p:link updateAutomatic="1"/>
                </p:oleObj>
              </mc:Choice>
              <mc:Fallback>
                <p:oleObj name="Macro-Enabled Worksheet" r:id="rId3" imgW="10267933" imgH="634356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2025" y="257175"/>
                        <a:ext cx="10267950" cy="634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0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4"/>
    </mc:Choice>
    <mc:Fallback xmlns="">
      <p:transition spd="slow" advTm="27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283186"/>
              </p:ext>
            </p:extLst>
          </p:nvPr>
        </p:nvGraphicFramePr>
        <p:xfrm>
          <a:off x="0" y="-36513"/>
          <a:ext cx="12192000" cy="693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Macro-Enabled Worksheet" r:id="rId3" imgW="15468532" imgH="9801360" progId="Excel.SheetMacroEnabled.12">
                  <p:link updateAutomatic="1"/>
                </p:oleObj>
              </mc:Choice>
              <mc:Fallback>
                <p:oleObj name="Macro-Enabled Worksheet" r:id="rId3" imgW="15468532" imgH="980136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36513"/>
                        <a:ext cx="12192000" cy="693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972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2"/>
    </mc:Choice>
    <mc:Fallback xmlns="">
      <p:transition spd="slow" advTm="1051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9497"/>
              </p:ext>
            </p:extLst>
          </p:nvPr>
        </p:nvGraphicFramePr>
        <p:xfrm>
          <a:off x="-25400" y="-36513"/>
          <a:ext cx="12244388" cy="693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Macro-Enabled Worksheet" r:id="rId3" imgW="15478257" imgH="9801360" progId="Excel.SheetMacroEnabled.12">
                  <p:link updateAutomatic="1"/>
                </p:oleObj>
              </mc:Choice>
              <mc:Fallback>
                <p:oleObj name="Macro-Enabled Worksheet" r:id="rId3" imgW="15478257" imgH="980136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5400" y="-36513"/>
                        <a:ext cx="12244388" cy="693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16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7"/>
    </mc:Choice>
    <mc:Fallback xmlns="">
      <p:transition spd="slow" advTm="111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646244"/>
              </p:ext>
            </p:extLst>
          </p:nvPr>
        </p:nvGraphicFramePr>
        <p:xfrm>
          <a:off x="-19050" y="-36513"/>
          <a:ext cx="12230100" cy="693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Macro-Enabled Worksheet" r:id="rId3" imgW="15468532" imgH="9801360" progId="Excel.SheetMacroEnabled.12">
                  <p:link updateAutomatic="1"/>
                </p:oleObj>
              </mc:Choice>
              <mc:Fallback>
                <p:oleObj name="Macro-Enabled Worksheet" r:id="rId3" imgW="15468532" imgH="980136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050" y="-36513"/>
                        <a:ext cx="12230100" cy="693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1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7"/>
    </mc:Choice>
    <mc:Fallback xmlns="">
      <p:transition spd="slow" advTm="108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54828"/>
              </p:ext>
            </p:extLst>
          </p:nvPr>
        </p:nvGraphicFramePr>
        <p:xfrm>
          <a:off x="-19050" y="-36513"/>
          <a:ext cx="12230100" cy="693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Macro-Enabled Worksheet" r:id="rId3" imgW="15468532" imgH="9801360" progId="Excel.SheetMacroEnabled.12">
                  <p:link updateAutomatic="1"/>
                </p:oleObj>
              </mc:Choice>
              <mc:Fallback>
                <p:oleObj name="Macro-Enabled Worksheet" r:id="rId3" imgW="15468532" imgH="980136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050" y="-36513"/>
                        <a:ext cx="12230100" cy="693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6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7"/>
    </mc:Choice>
    <mc:Fallback xmlns="">
      <p:transition spd="slow" advTm="108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002832"/>
              </p:ext>
            </p:extLst>
          </p:nvPr>
        </p:nvGraphicFramePr>
        <p:xfrm>
          <a:off x="30163" y="42863"/>
          <a:ext cx="12131675" cy="677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Macro-Enabled Worksheet" r:id="rId3" imgW="15468532" imgH="9801360" progId="Excel.SheetMacroEnabled.12">
                  <p:link updateAutomatic="1"/>
                </p:oleObj>
              </mc:Choice>
              <mc:Fallback>
                <p:oleObj name="Macro-Enabled Worksheet" r:id="rId3" imgW="15468532" imgH="980136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63" y="42863"/>
                        <a:ext cx="12131675" cy="677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3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8"/>
    </mc:Choice>
    <mc:Fallback xmlns="">
      <p:transition spd="slow" advTm="112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425546"/>
              </p:ext>
            </p:extLst>
          </p:nvPr>
        </p:nvGraphicFramePr>
        <p:xfrm>
          <a:off x="30163" y="42863"/>
          <a:ext cx="12131675" cy="677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Macro-Enabled Worksheet" r:id="rId3" imgW="15468532" imgH="9801360" progId="Excel.SheetMacroEnabled.12">
                  <p:link updateAutomatic="1"/>
                </p:oleObj>
              </mc:Choice>
              <mc:Fallback>
                <p:oleObj name="Macro-Enabled Worksheet" r:id="rId3" imgW="15468532" imgH="980136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63" y="42863"/>
                        <a:ext cx="12131675" cy="677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1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5"/>
    </mc:Choice>
    <mc:Fallback xmlns="">
      <p:transition spd="slow" advTm="1223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681793"/>
              </p:ext>
            </p:extLst>
          </p:nvPr>
        </p:nvGraphicFramePr>
        <p:xfrm>
          <a:off x="6350" y="39688"/>
          <a:ext cx="12177713" cy="677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Macro-Enabled Worksheet" r:id="rId3" imgW="15468532" imgH="9801360" progId="Excel.SheetMacroEnabled.12">
                  <p:link updateAutomatic="1"/>
                </p:oleObj>
              </mc:Choice>
              <mc:Fallback>
                <p:oleObj name="Macro-Enabled Worksheet" r:id="rId3" imgW="15468532" imgH="980136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39688"/>
                        <a:ext cx="12177713" cy="677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38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9"/>
    </mc:Choice>
    <mc:Fallback xmlns="">
      <p:transition spd="slow" advTm="1048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705283"/>
              </p:ext>
            </p:extLst>
          </p:nvPr>
        </p:nvGraphicFramePr>
        <p:xfrm>
          <a:off x="-22225" y="-36513"/>
          <a:ext cx="12236450" cy="693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Macro-Enabled Worksheet" r:id="rId3" imgW="15468532" imgH="9801360" progId="Excel.SheetMacroEnabled.12">
                  <p:link updateAutomatic="1"/>
                </p:oleObj>
              </mc:Choice>
              <mc:Fallback>
                <p:oleObj name="Macro-Enabled Worksheet" r:id="rId3" imgW="15468532" imgH="980136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2225" y="-36513"/>
                        <a:ext cx="12236450" cy="693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3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5"/>
    </mc:Choice>
    <mc:Fallback xmlns="">
      <p:transition spd="slow" advTm="1125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741400"/>
              </p:ext>
            </p:extLst>
          </p:nvPr>
        </p:nvGraphicFramePr>
        <p:xfrm>
          <a:off x="0" y="-36513"/>
          <a:ext cx="12192000" cy="693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Macro-Enabled Worksheet" r:id="rId3" imgW="15468532" imgH="9801360" progId="Excel.SheetMacroEnabled.12">
                  <p:link updateAutomatic="1"/>
                </p:oleObj>
              </mc:Choice>
              <mc:Fallback>
                <p:oleObj name="Macro-Enabled Worksheet" r:id="rId3" imgW="15468532" imgH="980136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36513"/>
                        <a:ext cx="12192000" cy="693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2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2"/>
    </mc:Choice>
    <mc:Fallback xmlns="">
      <p:transition spd="slow" advTm="1051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10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file:///C:\Users\perbso\OneDrive%20-%20NTNU\applik_sv\Vol_indices\Volindx_Commodities_alt.xlsm!Foreword!R1C2:R35C17</vt:lpstr>
      <vt:lpstr>file:///C:\Users\perbso\OneDrive%20-%20NTNU\applik_sv\Vol_indices\Volindx_Commodities_alt.xlsm!Energy_commodities!%5bVolindx_Commodities_alt.xlsm%5dEnergy_commodities%20Chart%202</vt:lpstr>
      <vt:lpstr>file:///C:\Users\perbso\OneDrive%20-%20NTNU\applik_sv\Vol_indices\Volindx_Commodities_alt.xlsm!Salmon!%5bVolindx_Commodities_alt.xlsm%5dSalmon%20Chart%201</vt:lpstr>
      <vt:lpstr>file:///C:\Users\perbso\OneDrive%20-%20NTNU\applik_sv\Vol_indices\Volindx_Commodities_alt.xlsm!El_Certificates!%5bVolindx_Commodities_alt.xlsm%5dEl_Certificates%20Chart%204</vt:lpstr>
      <vt:lpstr>file:///C:\Users\perbso\OneDrive%20-%20NTNU\applik_sv\Vol_indices\Volindx_Commodities_alt.xlsm!Nor_Equities!%5bVolindx_Commodities_alt.xlsm%5dNor_Equities%20Chart%202</vt:lpstr>
      <vt:lpstr>file:///C:\Users\perbso\OneDrive%20-%20NTNU\applik_sv\Vol_indices\Volindx_Commodities_alt.xlsm!Nor_Stocks!%5bVolindx_Commodities_alt.xlsm%5dNor_Stocks%20Chart%201</vt:lpstr>
      <vt:lpstr>file:///C:\Users\perbso\OneDrive%20-%20NTNU\applik_sv\Vol_indices\Volindx_Commodities_alt.xlsm!Int_Equities!%5bVolindx_Commodities_alt.xlsm%5dInt_Equities%20Chart%202</vt:lpstr>
      <vt:lpstr>file:///C:\Users\perbso\OneDrive%20-%20NTNU\applik_sv\Vol_indices\Volindx_Commodities_alt.xlsm!Int_Currencies!%5bVolindx_Commodities_alt.xlsm%5dInt_Currencies%20Chart%202</vt:lpstr>
      <vt:lpstr>file:///C:\Users\perbso\OneDrive%20-%20NTNU\applik_sv\Vol_indices\Volindx_Commodities_alt.xlsm!Int_Commodities!%5bVolindx_Commodities_alt.xlsm%5dInt_Commodities%20Chart%202</vt:lpstr>
      <vt:lpstr>file:///C:\Users\perbso\OneDrive%20-%20NTNU\applik_sv\Vol_indices\Volindx_Commodities_alt.xlsm!Int_Crypto_Currencies!%5bVolindx_Commodities_alt.xlsm%5dInt_Crypto_Currencies%20Chart%202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Hovedfremvisning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Volatility Indices</dc:title>
  <dc:creator>Per Bjarte Solibakke</dc:creator>
  <cp:lastModifiedBy>Per Bjarte Solibakke</cp:lastModifiedBy>
  <cp:revision>26</cp:revision>
  <dcterms:created xsi:type="dcterms:W3CDTF">2018-05-02T08:13:42Z</dcterms:created>
  <dcterms:modified xsi:type="dcterms:W3CDTF">2018-08-17T06:41:42Z</dcterms:modified>
</cp:coreProperties>
</file>