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71" r:id="rId5"/>
    <p:sldId id="266" r:id="rId6"/>
    <p:sldId id="272" r:id="rId7"/>
    <p:sldId id="267" r:id="rId8"/>
    <p:sldId id="268" r:id="rId9"/>
    <p:sldId id="269" r:id="rId10"/>
    <p:sldId id="270" r:id="rId11"/>
  </p:sldIdLst>
  <p:sldSz cx="12192000" cy="6858000"/>
  <p:notesSz cx="6858000" cy="9144000"/>
  <p:custShowLst>
    <p:custShow name="Hovedfremvisning" id="0">
      <p:sldLst>
        <p:sld r:id="rId2"/>
        <p:sld r:id="rId3"/>
        <p:sld r:id="rId4"/>
        <p:sld r:id="rId5"/>
        <p:sld r:id="rId6"/>
        <p:sld r:id="rId8"/>
        <p:sld r:id="rId9"/>
        <p:sld r:id="rId10"/>
        <p:sld r:id="rId11"/>
      </p:sldLst>
    </p:custShow>
  </p:custShow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8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70D5AB-9289-5344-88DD-893BF1C8B754}" v="101" dt="2018-07-01T17:42:43.2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7523" autoAdjust="0"/>
  </p:normalViewPr>
  <p:slideViewPr>
    <p:cSldViewPr snapToGrid="0">
      <p:cViewPr varScale="1">
        <p:scale>
          <a:sx n="120" d="100"/>
          <a:sy n="120" d="100"/>
        </p:scale>
        <p:origin x="13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 Bjarte Solibakke" userId="2e47148a-a3bb-428a-89ef-72675d6c657f" providerId="ADAL" clId="{0870D5AB-9289-5344-88DD-893BF1C8B754}"/>
    <pc:docChg chg="undo addSld delSld modSld">
      <pc:chgData name="Per Bjarte Solibakke" userId="2e47148a-a3bb-428a-89ef-72675d6c657f" providerId="ADAL" clId="{0870D5AB-9289-5344-88DD-893BF1C8B754}" dt="2018-07-01T17:40:29.619" v="97"/>
      <pc:docMkLst>
        <pc:docMk/>
      </pc:docMkLst>
      <pc:sldChg chg="addSp delSp modSp mod">
        <pc:chgData name="Per Bjarte Solibakke" userId="2e47148a-a3bb-428a-89ef-72675d6c657f" providerId="ADAL" clId="{0870D5AB-9289-5344-88DD-893BF1C8B754}" dt="2018-07-01T17:29:28.615" v="11"/>
        <pc:sldMkLst>
          <pc:docMk/>
          <pc:sldMk cId="1901689122" sldId="258"/>
        </pc:sldMkLst>
        <pc:graphicFrameChg chg="add mod">
          <ac:chgData name="Per Bjarte Solibakke" userId="2e47148a-a3bb-428a-89ef-72675d6c657f" providerId="ADAL" clId="{0870D5AB-9289-5344-88DD-893BF1C8B754}" dt="2018-07-01T17:29:28.615" v="11"/>
          <ac:graphicFrameMkLst>
            <pc:docMk/>
            <pc:sldMk cId="1901689122" sldId="258"/>
            <ac:graphicFrameMk id="3" creationId="{00000000-0008-0000-0100-000003000000}"/>
          </ac:graphicFrameMkLst>
        </pc:graphicFrameChg>
        <pc:graphicFrameChg chg="del">
          <ac:chgData name="Per Bjarte Solibakke" userId="2e47148a-a3bb-428a-89ef-72675d6c657f" providerId="ADAL" clId="{0870D5AB-9289-5344-88DD-893BF1C8B754}" dt="2018-07-01T17:27:35.815" v="0" actId="478"/>
          <ac:graphicFrameMkLst>
            <pc:docMk/>
            <pc:sldMk cId="1901689122" sldId="258"/>
            <ac:graphicFrameMk id="8" creationId="{00000000-0000-0000-0000-000000000000}"/>
          </ac:graphicFrameMkLst>
        </pc:graphicFrameChg>
      </pc:sldChg>
      <pc:sldChg chg="addSp delSp modSp mod">
        <pc:chgData name="Per Bjarte Solibakke" userId="2e47148a-a3bb-428a-89ef-72675d6c657f" providerId="ADAL" clId="{0870D5AB-9289-5344-88DD-893BF1C8B754}" dt="2018-07-01T17:33:25.492" v="35"/>
        <pc:sldMkLst>
          <pc:docMk/>
          <pc:sldMk cId="61217686" sldId="265"/>
        </pc:sldMkLst>
        <pc:graphicFrameChg chg="add mod">
          <ac:chgData name="Per Bjarte Solibakke" userId="2e47148a-a3bb-428a-89ef-72675d6c657f" providerId="ADAL" clId="{0870D5AB-9289-5344-88DD-893BF1C8B754}" dt="2018-07-01T17:33:25.492" v="35"/>
          <ac:graphicFrameMkLst>
            <pc:docMk/>
            <pc:sldMk cId="61217686" sldId="265"/>
            <ac:graphicFrameMk id="3" creationId="{00000000-0008-0000-0200-000002000000}"/>
          </ac:graphicFrameMkLst>
        </pc:graphicFrameChg>
        <pc:graphicFrameChg chg="del mod">
          <ac:chgData name="Per Bjarte Solibakke" userId="2e47148a-a3bb-428a-89ef-72675d6c657f" providerId="ADAL" clId="{0870D5AB-9289-5344-88DD-893BF1C8B754}" dt="2018-07-01T17:29:43.735" v="13" actId="478"/>
          <ac:graphicFrameMkLst>
            <pc:docMk/>
            <pc:sldMk cId="61217686" sldId="265"/>
            <ac:graphicFrameMk id="4" creationId="{00000000-0000-0000-0000-000000000000}"/>
          </ac:graphicFrameMkLst>
        </pc:graphicFrameChg>
      </pc:sldChg>
      <pc:sldChg chg="addSp delSp modSp add del mod">
        <pc:chgData name="Per Bjarte Solibakke" userId="2e47148a-a3bb-428a-89ef-72675d6c657f" providerId="ADAL" clId="{0870D5AB-9289-5344-88DD-893BF1C8B754}" dt="2018-07-01T17:35:36.383" v="51"/>
        <pc:sldMkLst>
          <pc:docMk/>
          <pc:sldMk cId="2284398303" sldId="266"/>
        </pc:sldMkLst>
        <pc:graphicFrameChg chg="del mod">
          <ac:chgData name="Per Bjarte Solibakke" userId="2e47148a-a3bb-428a-89ef-72675d6c657f" providerId="ADAL" clId="{0870D5AB-9289-5344-88DD-893BF1C8B754}" dt="2018-07-01T17:33:52.968" v="39" actId="478"/>
          <ac:graphicFrameMkLst>
            <pc:docMk/>
            <pc:sldMk cId="2284398303" sldId="266"/>
            <ac:graphicFrameMk id="3" creationId="{00000000-0000-0000-0000-000000000000}"/>
          </ac:graphicFrameMkLst>
        </pc:graphicFrameChg>
        <pc:graphicFrameChg chg="add mod">
          <ac:chgData name="Per Bjarte Solibakke" userId="2e47148a-a3bb-428a-89ef-72675d6c657f" providerId="ADAL" clId="{0870D5AB-9289-5344-88DD-893BF1C8B754}" dt="2018-07-01T17:35:36.383" v="51"/>
          <ac:graphicFrameMkLst>
            <pc:docMk/>
            <pc:sldMk cId="2284398303" sldId="266"/>
            <ac:graphicFrameMk id="4" creationId="{00000000-0008-0000-0400-000003000000}"/>
          </ac:graphicFrameMkLst>
        </pc:graphicFrameChg>
      </pc:sldChg>
      <pc:sldChg chg="addSp delSp modSp mod">
        <pc:chgData name="Per Bjarte Solibakke" userId="2e47148a-a3bb-428a-89ef-72675d6c657f" providerId="ADAL" clId="{0870D5AB-9289-5344-88DD-893BF1C8B754}" dt="2018-07-01T17:40:29.619" v="97"/>
        <pc:sldMkLst>
          <pc:docMk/>
          <pc:sldMk cId="796197962" sldId="267"/>
        </pc:sldMkLst>
        <pc:graphicFrameChg chg="del">
          <ac:chgData name="Per Bjarte Solibakke" userId="2e47148a-a3bb-428a-89ef-72675d6c657f" providerId="ADAL" clId="{0870D5AB-9289-5344-88DD-893BF1C8B754}" dt="2018-07-01T17:35:46.526" v="52" actId="478"/>
          <ac:graphicFrameMkLst>
            <pc:docMk/>
            <pc:sldMk cId="796197962" sldId="267"/>
            <ac:graphicFrameMk id="3" creationId="{00000000-0000-0000-0000-000000000000}"/>
          </ac:graphicFrameMkLst>
        </pc:graphicFrameChg>
        <pc:graphicFrameChg chg="add mod">
          <ac:chgData name="Per Bjarte Solibakke" userId="2e47148a-a3bb-428a-89ef-72675d6c657f" providerId="ADAL" clId="{0870D5AB-9289-5344-88DD-893BF1C8B754}" dt="2018-07-01T17:40:29.619" v="97"/>
          <ac:graphicFrameMkLst>
            <pc:docMk/>
            <pc:sldMk cId="796197962" sldId="267"/>
            <ac:graphicFrameMk id="4" creationId="{00000000-0008-0000-0500-000003000000}"/>
          </ac:graphicFrameMkLst>
        </pc:graphicFrameChg>
      </pc:sldChg>
      <pc:sldChg chg="addSp delSp modSp mod">
        <pc:chgData name="Per Bjarte Solibakke" userId="2e47148a-a3bb-428a-89ef-72675d6c657f" providerId="ADAL" clId="{0870D5AB-9289-5344-88DD-893BF1C8B754}" dt="2018-07-01T17:40:17.120" v="94"/>
        <pc:sldMkLst>
          <pc:docMk/>
          <pc:sldMk cId="976388087" sldId="268"/>
        </pc:sldMkLst>
        <pc:graphicFrameChg chg="del">
          <ac:chgData name="Per Bjarte Solibakke" userId="2e47148a-a3bb-428a-89ef-72675d6c657f" providerId="ADAL" clId="{0870D5AB-9289-5344-88DD-893BF1C8B754}" dt="2018-07-01T17:37:03.509" v="62" actId="478"/>
          <ac:graphicFrameMkLst>
            <pc:docMk/>
            <pc:sldMk cId="976388087" sldId="268"/>
            <ac:graphicFrameMk id="3" creationId="{00000000-0000-0000-0000-000000000000}"/>
          </ac:graphicFrameMkLst>
        </pc:graphicFrameChg>
        <pc:graphicFrameChg chg="add mod">
          <ac:chgData name="Per Bjarte Solibakke" userId="2e47148a-a3bb-428a-89ef-72675d6c657f" providerId="ADAL" clId="{0870D5AB-9289-5344-88DD-893BF1C8B754}" dt="2018-07-01T17:40:17.120" v="94"/>
          <ac:graphicFrameMkLst>
            <pc:docMk/>
            <pc:sldMk cId="976388087" sldId="268"/>
            <ac:graphicFrameMk id="4" creationId="{00000000-0008-0000-0600-000003000000}"/>
          </ac:graphicFrameMkLst>
        </pc:graphicFrameChg>
      </pc:sldChg>
      <pc:sldChg chg="addSp delSp modSp mod">
        <pc:chgData name="Per Bjarte Solibakke" userId="2e47148a-a3bb-428a-89ef-72675d6c657f" providerId="ADAL" clId="{0870D5AB-9289-5344-88DD-893BF1C8B754}" dt="2018-07-01T17:39:07.201" v="82"/>
        <pc:sldMkLst>
          <pc:docMk/>
          <pc:sldMk cId="1116300861" sldId="269"/>
        </pc:sldMkLst>
        <pc:graphicFrameChg chg="del">
          <ac:chgData name="Per Bjarte Solibakke" userId="2e47148a-a3bb-428a-89ef-72675d6c657f" providerId="ADAL" clId="{0870D5AB-9289-5344-88DD-893BF1C8B754}" dt="2018-07-01T17:38:03.258" v="72" actId="478"/>
          <ac:graphicFrameMkLst>
            <pc:docMk/>
            <pc:sldMk cId="1116300861" sldId="269"/>
            <ac:graphicFrameMk id="3" creationId="{00000000-0000-0000-0000-000000000000}"/>
          </ac:graphicFrameMkLst>
        </pc:graphicFrameChg>
        <pc:graphicFrameChg chg="add mod">
          <ac:chgData name="Per Bjarte Solibakke" userId="2e47148a-a3bb-428a-89ef-72675d6c657f" providerId="ADAL" clId="{0870D5AB-9289-5344-88DD-893BF1C8B754}" dt="2018-07-01T17:39:07.201" v="82"/>
          <ac:graphicFrameMkLst>
            <pc:docMk/>
            <pc:sldMk cId="1116300861" sldId="269"/>
            <ac:graphicFrameMk id="4" creationId="{00000000-0008-0000-0700-000003000000}"/>
          </ac:graphicFrameMkLst>
        </pc:graphicFrameChg>
      </pc:sldChg>
      <pc:sldChg chg="addSp delSp modSp mod">
        <pc:chgData name="Per Bjarte Solibakke" userId="2e47148a-a3bb-428a-89ef-72675d6c657f" providerId="ADAL" clId="{0870D5AB-9289-5344-88DD-893BF1C8B754}" dt="2018-07-01T17:40:07.580" v="93"/>
        <pc:sldMkLst>
          <pc:docMk/>
          <pc:sldMk cId="957296942" sldId="270"/>
        </pc:sldMkLst>
        <pc:graphicFrameChg chg="add mod">
          <ac:chgData name="Per Bjarte Solibakke" userId="2e47148a-a3bb-428a-89ef-72675d6c657f" providerId="ADAL" clId="{0870D5AB-9289-5344-88DD-893BF1C8B754}" dt="2018-07-01T17:40:07.580" v="93"/>
          <ac:graphicFrameMkLst>
            <pc:docMk/>
            <pc:sldMk cId="957296942" sldId="270"/>
            <ac:graphicFrameMk id="3" creationId="{00000000-0008-0000-0800-000003000000}"/>
          </ac:graphicFrameMkLst>
        </pc:graphicFrameChg>
        <pc:graphicFrameChg chg="del">
          <ac:chgData name="Per Bjarte Solibakke" userId="2e47148a-a3bb-428a-89ef-72675d6c657f" providerId="ADAL" clId="{0870D5AB-9289-5344-88DD-893BF1C8B754}" dt="2018-07-01T17:39:15.450" v="83" actId="478"/>
          <ac:graphicFrameMkLst>
            <pc:docMk/>
            <pc:sldMk cId="957296942" sldId="270"/>
            <ac:graphicFrameMk id="4" creationId="{00000000-0000-0000-0000-000000000000}"/>
          </ac:graphicFrameMkLst>
        </pc:graphicFrameChg>
      </pc:sldChg>
      <pc:sldChg chg="addSp delSp modSp mod">
        <pc:chgData name="Per Bjarte Solibakke" userId="2e47148a-a3bb-428a-89ef-72675d6c657f" providerId="ADAL" clId="{0870D5AB-9289-5344-88DD-893BF1C8B754}" dt="2018-07-01T17:33:18.416" v="34"/>
        <pc:sldMkLst>
          <pc:docMk/>
          <pc:sldMk cId="1054621167" sldId="271"/>
        </pc:sldMkLst>
        <pc:graphicFrameChg chg="del">
          <ac:chgData name="Per Bjarte Solibakke" userId="2e47148a-a3bb-428a-89ef-72675d6c657f" providerId="ADAL" clId="{0870D5AB-9289-5344-88DD-893BF1C8B754}" dt="2018-07-01T17:31:23.792" v="23" actId="478"/>
          <ac:graphicFrameMkLst>
            <pc:docMk/>
            <pc:sldMk cId="1054621167" sldId="271"/>
            <ac:graphicFrameMk id="3" creationId="{00000000-0000-0000-0000-000000000000}"/>
          </ac:graphicFrameMkLst>
        </pc:graphicFrameChg>
        <pc:graphicFrameChg chg="add mod">
          <ac:chgData name="Per Bjarte Solibakke" userId="2e47148a-a3bb-428a-89ef-72675d6c657f" providerId="ADAL" clId="{0870D5AB-9289-5344-88DD-893BF1C8B754}" dt="2018-07-01T17:33:18.416" v="34"/>
          <ac:graphicFrameMkLst>
            <pc:docMk/>
            <pc:sldMk cId="1054621167" sldId="271"/>
            <ac:graphicFrameMk id="4" creationId="{00000000-0008-0000-0300-000005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39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D38F3-4ACA-4079-9BE6-021DF75586D4}" type="datetimeFigureOut">
              <a:rPr lang="nb-NO" smtClean="0"/>
              <a:t>19.10.2018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12893C-9823-4722-A822-A7A7E442B1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4291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D38F3-4ACA-4079-9BE6-021DF75586D4}" type="datetimeFigureOut">
              <a:rPr lang="nb-NO" smtClean="0"/>
              <a:t>19.10.2018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12893C-9823-4722-A822-A7A7E442B1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2052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D38F3-4ACA-4079-9BE6-021DF75586D4}" type="datetimeFigureOut">
              <a:rPr lang="nb-NO" smtClean="0"/>
              <a:t>19.10.2018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12893C-9823-4722-A822-A7A7E442B1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1791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D38F3-4ACA-4079-9BE6-021DF75586D4}" type="datetimeFigureOut">
              <a:rPr lang="nb-NO" smtClean="0"/>
              <a:t>19.10.2018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12893C-9823-4722-A822-A7A7E442B1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754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D38F3-4ACA-4079-9BE6-021DF75586D4}" type="datetimeFigureOut">
              <a:rPr lang="nb-NO" smtClean="0"/>
              <a:t>19.10.2018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12893C-9823-4722-A822-A7A7E442B1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709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D38F3-4ACA-4079-9BE6-021DF75586D4}" type="datetimeFigureOut">
              <a:rPr lang="nb-NO" smtClean="0"/>
              <a:t>19.10.2018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12893C-9823-4722-A822-A7A7E442B1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34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D38F3-4ACA-4079-9BE6-021DF75586D4}" type="datetimeFigureOut">
              <a:rPr lang="nb-NO" smtClean="0"/>
              <a:t>19.10.2018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12893C-9823-4722-A822-A7A7E442B1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6107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D38F3-4ACA-4079-9BE6-021DF75586D4}" type="datetimeFigureOut">
              <a:rPr lang="nb-NO" smtClean="0"/>
              <a:t>19.10.2018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12893C-9823-4722-A822-A7A7E442B1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1624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D38F3-4ACA-4079-9BE6-021DF75586D4}" type="datetimeFigureOut">
              <a:rPr lang="nb-NO" smtClean="0"/>
              <a:t>19.10.2018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12893C-9823-4722-A822-A7A7E442B1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496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D38F3-4ACA-4079-9BE6-021DF75586D4}" type="datetimeFigureOut">
              <a:rPr lang="nb-NO" smtClean="0"/>
              <a:t>19.10.2018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12893C-9823-4722-A822-A7A7E442B1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384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25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>
            <p:extLst>
              <p:ext uri="{D42A27DB-BD31-4B8C-83A1-F6EECF244321}">
                <p14:modId xmlns:p14="http://schemas.microsoft.com/office/powerpoint/2010/main" val="358240625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4"/>
    </mc:Choice>
    <mc:Fallback xmlns="">
      <p:transition spd="slow" advTm="271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37267031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0" y="6174"/>
            <a:ext cx="12192000" cy="685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9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12"/>
    </mc:Choice>
    <mc:Fallback xmlns="">
      <p:transition spd="slow" advTm="1051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87164884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-25400" y="-50800"/>
            <a:ext cx="12244388" cy="694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8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67"/>
    </mc:Choice>
    <mc:Fallback xmlns="">
      <p:transition spd="slow" advTm="1116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86172660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0" y="-95"/>
            <a:ext cx="12191999" cy="685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37"/>
    </mc:Choice>
    <mc:Fallback xmlns="">
      <p:transition spd="slow" advTm="1083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56662940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0" y="-95"/>
            <a:ext cx="12108263" cy="685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2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37"/>
    </mc:Choice>
    <mc:Fallback xmlns="">
      <p:transition spd="slow" advTm="1083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65461818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0" y="-14850"/>
            <a:ext cx="12191999" cy="687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9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8"/>
    </mc:Choice>
    <mc:Fallback xmlns="">
      <p:transition spd="slow" advTm="1128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58928666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0" y="-2020"/>
            <a:ext cx="12191999" cy="686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2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8"/>
    </mc:Choice>
    <mc:Fallback xmlns="">
      <p:transition spd="slow" advTm="1128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55166607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0" y="-5824"/>
            <a:ext cx="12192000" cy="686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9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35"/>
    </mc:Choice>
    <mc:Fallback xmlns="">
      <p:transition spd="slow" advTm="1223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09134985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0" y="-11624"/>
            <a:ext cx="12191999" cy="686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8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89"/>
    </mc:Choice>
    <mc:Fallback xmlns="">
      <p:transition spd="slow" advTm="1048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23138087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0" y="-3792"/>
            <a:ext cx="12192000" cy="686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0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55"/>
    </mc:Choice>
    <mc:Fallback xmlns="">
      <p:transition spd="slow" advTm="1125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  <vt:variant>
        <vt:lpstr>Custom Shows</vt:lpstr>
      </vt:variant>
      <vt:variant>
        <vt:i4>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Hovedfremvisning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Volatility Indices</dc:title>
  <dc:creator>Per Bjarte Solibakke</dc:creator>
  <cp:lastModifiedBy>Per Bjarte Solibakke</cp:lastModifiedBy>
  <cp:revision>26</cp:revision>
  <dcterms:created xsi:type="dcterms:W3CDTF">2018-05-02T08:13:42Z</dcterms:created>
  <dcterms:modified xsi:type="dcterms:W3CDTF">2018-10-19T08:19:38Z</dcterms:modified>
</cp:coreProperties>
</file>