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71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custShowLst>
    <p:custShow name="Hovedfremvisning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</p:sldLst>
    </p:custShow>
  </p:custShow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8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7523" autoAdjust="0"/>
  </p:normalViewPr>
  <p:slideViewPr>
    <p:cSldViewPr snapToGrid="0">
      <p:cViewPr varScale="1">
        <p:scale>
          <a:sx n="131" d="100"/>
          <a:sy n="131" d="100"/>
        </p:scale>
        <p:origin x="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perbso\OneDrive%20-%20NTNU\applik_sv\Vol_indices\Volindx_Commodities_alt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perbso\OneDrive%20-%20NTNU\applik_sv\Vol_indices\Volindx_Commodities_alt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perbso\OneDrive%20-%20NTNU\applik_sv\Vol_indices\Volindx_Commodities_alt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perbso\OneDrive%20-%20NTNU\applik_sv\Vol_indices\Volindx_Commodities_alt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perbso\OneDrive%20-%20NTNU\applik_sv\Vol_indices\Volindx_Commodities_alt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perbso\OneDrive%20-%20NTNU\applik_sv\Vol_indices\Volindx_Commodities_alt.xlsm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perbso\OneDrive%20-%20NTNU\applik_sv\Vol_indices\Volindx_Commodities_alt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perbso\OneDrive%20-%20NTNU\applik_sv\Vol_indices\Volindx_Commodities_alt.xlsm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Electricity and Carbon Markets One-Step-Ahead Re-Projected Latent Volatility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2.7729392287502524E-2"/>
          <c:y val="7.2608414239482208E-2"/>
          <c:w val="0.95441004643650318"/>
          <c:h val="0.81851195683872846"/>
        </c:manualLayout>
      </c:layout>
      <c:scatterChart>
        <c:scatterStyle val="lineMarker"/>
        <c:varyColors val="0"/>
        <c:ser>
          <c:idx val="6"/>
          <c:order val="0"/>
          <c:tx>
            <c:strRef>
              <c:f>Energy_commodities!$B$2</c:f>
              <c:strCache>
                <c:ptCount val="1"/>
                <c:pt idx="0">
                  <c:v>NP_EL_OYF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Energy_commodities!$A$3:$A$43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Energy_commodities!$B$3:$B$43</c:f>
              <c:numCache>
                <c:formatCode>General</c:formatCode>
                <c:ptCount val="41"/>
                <c:pt idx="0">
                  <c:v>16.942527251805753</c:v>
                </c:pt>
                <c:pt idx="1">
                  <c:v>16.910681854506389</c:v>
                </c:pt>
                <c:pt idx="2">
                  <c:v>16.817734788073434</c:v>
                </c:pt>
                <c:pt idx="3">
                  <c:v>16.952542856280999</c:v>
                </c:pt>
                <c:pt idx="4">
                  <c:v>16.865861186500691</c:v>
                </c:pt>
                <c:pt idx="5">
                  <c:v>16.825286696877644</c:v>
                </c:pt>
                <c:pt idx="6">
                  <c:v>16.793082773043658</c:v>
                </c:pt>
                <c:pt idx="7">
                  <c:v>16.824383477764755</c:v>
                </c:pt>
                <c:pt idx="8">
                  <c:v>16.696105337293947</c:v>
                </c:pt>
                <c:pt idx="9">
                  <c:v>16.712469728289829</c:v>
                </c:pt>
                <c:pt idx="10">
                  <c:v>16.743993642058815</c:v>
                </c:pt>
                <c:pt idx="11">
                  <c:v>16.936031508362618</c:v>
                </c:pt>
                <c:pt idx="12">
                  <c:v>17.138221569169524</c:v>
                </c:pt>
                <c:pt idx="13">
                  <c:v>17.001124049925163</c:v>
                </c:pt>
                <c:pt idx="14">
                  <c:v>16.922289555119804</c:v>
                </c:pt>
                <c:pt idx="15">
                  <c:v>16.984855067893758</c:v>
                </c:pt>
                <c:pt idx="16">
                  <c:v>16.880784483561357</c:v>
                </c:pt>
                <c:pt idx="17">
                  <c:v>16.935443500137048</c:v>
                </c:pt>
                <c:pt idx="18">
                  <c:v>17.224810940780674</c:v>
                </c:pt>
                <c:pt idx="19">
                  <c:v>17.090702863584632</c:v>
                </c:pt>
                <c:pt idx="20">
                  <c:v>17.026168090162891</c:v>
                </c:pt>
                <c:pt idx="21">
                  <c:v>17.086290941655488</c:v>
                </c:pt>
                <c:pt idx="22">
                  <c:v>17.215619208504037</c:v>
                </c:pt>
                <c:pt idx="23">
                  <c:v>17.17783518674883</c:v>
                </c:pt>
                <c:pt idx="24">
                  <c:v>17.088636694592399</c:v>
                </c:pt>
                <c:pt idx="25">
                  <c:v>17.045842017366923</c:v>
                </c:pt>
                <c:pt idx="26">
                  <c:v>17.200896736703275</c:v>
                </c:pt>
                <c:pt idx="27">
                  <c:v>17.076528810405676</c:v>
                </c:pt>
                <c:pt idx="28">
                  <c:v>17.527147940180594</c:v>
                </c:pt>
                <c:pt idx="29">
                  <c:v>17.107460391051699</c:v>
                </c:pt>
                <c:pt idx="30">
                  <c:v>17.329485879746201</c:v>
                </c:pt>
                <c:pt idx="31">
                  <c:v>17.488077776199859</c:v>
                </c:pt>
                <c:pt idx="32">
                  <c:v>17.280616404902307</c:v>
                </c:pt>
                <c:pt idx="33">
                  <c:v>17.216754400158649</c:v>
                </c:pt>
                <c:pt idx="34">
                  <c:v>17.212349215686128</c:v>
                </c:pt>
                <c:pt idx="35">
                  <c:v>17.38790114013516</c:v>
                </c:pt>
                <c:pt idx="36">
                  <c:v>17.359266584140364</c:v>
                </c:pt>
                <c:pt idx="37">
                  <c:v>17.32546174149563</c:v>
                </c:pt>
                <c:pt idx="38">
                  <c:v>17.353938439872163</c:v>
                </c:pt>
                <c:pt idx="39">
                  <c:v>17.185488207780644</c:v>
                </c:pt>
                <c:pt idx="40">
                  <c:v>17.271294921326401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DC1-4F15-8C59-1A0DB660BBF5}"/>
            </c:ext>
          </c:extLst>
        </c:ser>
        <c:ser>
          <c:idx val="0"/>
          <c:order val="1"/>
          <c:tx>
            <c:strRef>
              <c:f>Energy_commodities!$C$2</c:f>
              <c:strCache>
                <c:ptCount val="1"/>
                <c:pt idx="0">
                  <c:v>NP_EL_OQF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Energy_commodities!$A$3:$A$43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Energy_commodities!$C$3:$C$43</c:f>
              <c:numCache>
                <c:formatCode>General</c:formatCode>
                <c:ptCount val="41"/>
                <c:pt idx="0">
                  <c:v>20.498840183300938</c:v>
                </c:pt>
                <c:pt idx="1">
                  <c:v>20.228970743417388</c:v>
                </c:pt>
                <c:pt idx="2">
                  <c:v>20.291918718807736</c:v>
                </c:pt>
                <c:pt idx="3">
                  <c:v>20.313551542511696</c:v>
                </c:pt>
                <c:pt idx="4">
                  <c:v>20.369922367046062</c:v>
                </c:pt>
                <c:pt idx="5">
                  <c:v>20.197932466166499</c:v>
                </c:pt>
                <c:pt idx="6">
                  <c:v>20.307145808363757</c:v>
                </c:pt>
                <c:pt idx="7">
                  <c:v>20.381379294672517</c:v>
                </c:pt>
                <c:pt idx="8">
                  <c:v>20.06513083705287</c:v>
                </c:pt>
                <c:pt idx="9">
                  <c:v>20.063384134016808</c:v>
                </c:pt>
                <c:pt idx="10">
                  <c:v>20.289466567945901</c:v>
                </c:pt>
                <c:pt idx="11">
                  <c:v>20.147438651767299</c:v>
                </c:pt>
                <c:pt idx="12">
                  <c:v>20.494537063714752</c:v>
                </c:pt>
                <c:pt idx="13">
                  <c:v>20.640043792393378</c:v>
                </c:pt>
                <c:pt idx="14">
                  <c:v>20.504434286711312</c:v>
                </c:pt>
                <c:pt idx="15">
                  <c:v>20.651459206649353</c:v>
                </c:pt>
                <c:pt idx="16">
                  <c:v>20.347508733441405</c:v>
                </c:pt>
                <c:pt idx="17">
                  <c:v>20.426922692948985</c:v>
                </c:pt>
                <c:pt idx="18">
                  <c:v>20.597731184466287</c:v>
                </c:pt>
                <c:pt idx="19">
                  <c:v>20.765541397715083</c:v>
                </c:pt>
                <c:pt idx="20">
                  <c:v>20.600741904832148</c:v>
                </c:pt>
                <c:pt idx="21">
                  <c:v>20.657772739785234</c:v>
                </c:pt>
                <c:pt idx="22">
                  <c:v>20.775459803110223</c:v>
                </c:pt>
                <c:pt idx="23">
                  <c:v>20.826024464734004</c:v>
                </c:pt>
                <c:pt idx="24">
                  <c:v>20.767715024778472</c:v>
                </c:pt>
                <c:pt idx="25">
                  <c:v>20.719738185918789</c:v>
                </c:pt>
                <c:pt idx="26">
                  <c:v>20.702769908550859</c:v>
                </c:pt>
                <c:pt idx="27">
                  <c:v>20.800560755858637</c:v>
                </c:pt>
                <c:pt idx="28">
                  <c:v>21.700944886043036</c:v>
                </c:pt>
                <c:pt idx="29">
                  <c:v>20.654820748763001</c:v>
                </c:pt>
                <c:pt idx="30">
                  <c:v>20.73403755759746</c:v>
                </c:pt>
                <c:pt idx="31">
                  <c:v>21.442269883171448</c:v>
                </c:pt>
                <c:pt idx="32">
                  <c:v>20.80594923816971</c:v>
                </c:pt>
                <c:pt idx="33">
                  <c:v>20.904933040391072</c:v>
                </c:pt>
                <c:pt idx="34">
                  <c:v>20.756108599480051</c:v>
                </c:pt>
                <c:pt idx="35">
                  <c:v>20.795530781302027</c:v>
                </c:pt>
                <c:pt idx="36">
                  <c:v>20.983957558056712</c:v>
                </c:pt>
                <c:pt idx="37">
                  <c:v>20.923441406301905</c:v>
                </c:pt>
                <c:pt idx="38">
                  <c:v>21.16159360985101</c:v>
                </c:pt>
                <c:pt idx="39">
                  <c:v>20.768227867726303</c:v>
                </c:pt>
                <c:pt idx="40">
                  <c:v>20.755690655654451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DC1-4F15-8C59-1A0DB660BBF5}"/>
            </c:ext>
          </c:extLst>
        </c:ser>
        <c:ser>
          <c:idx val="1"/>
          <c:order val="2"/>
          <c:tx>
            <c:strRef>
              <c:f>Energy_commodities!$D$2</c:f>
              <c:strCache>
                <c:ptCount val="1"/>
                <c:pt idx="0">
                  <c:v>NP-Carbon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Energy_commodities!$A$3:$A$43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Energy_commodities!$D$3:$D$43</c:f>
              <c:numCache>
                <c:formatCode>General</c:formatCode>
                <c:ptCount val="41"/>
                <c:pt idx="0">
                  <c:v>20.94818305477137</c:v>
                </c:pt>
                <c:pt idx="1">
                  <c:v>20.828216523222718</c:v>
                </c:pt>
                <c:pt idx="2">
                  <c:v>20.103790221579139</c:v>
                </c:pt>
                <c:pt idx="3">
                  <c:v>19.857435904577173</c:v>
                </c:pt>
                <c:pt idx="4">
                  <c:v>20.510070376808784</c:v>
                </c:pt>
                <c:pt idx="5">
                  <c:v>21.139023338514878</c:v>
                </c:pt>
                <c:pt idx="6">
                  <c:v>20.103009523846843</c:v>
                </c:pt>
                <c:pt idx="7">
                  <c:v>19.383651044102471</c:v>
                </c:pt>
                <c:pt idx="8">
                  <c:v>19.209595064177684</c:v>
                </c:pt>
                <c:pt idx="9">
                  <c:v>20.730582435644159</c:v>
                </c:pt>
                <c:pt idx="10">
                  <c:v>19.547796416203735</c:v>
                </c:pt>
                <c:pt idx="11">
                  <c:v>19.766896552463521</c:v>
                </c:pt>
                <c:pt idx="12">
                  <c:v>19.885871904941375</c:v>
                </c:pt>
                <c:pt idx="13">
                  <c:v>19.530203211864606</c:v>
                </c:pt>
                <c:pt idx="14">
                  <c:v>20.028295833866682</c:v>
                </c:pt>
                <c:pt idx="15">
                  <c:v>22.178705444618721</c:v>
                </c:pt>
                <c:pt idx="16">
                  <c:v>18.999218991489261</c:v>
                </c:pt>
                <c:pt idx="17">
                  <c:v>19.478104076163589</c:v>
                </c:pt>
                <c:pt idx="18">
                  <c:v>19.748771186793519</c:v>
                </c:pt>
                <c:pt idx="19">
                  <c:v>20.0132441211246</c:v>
                </c:pt>
                <c:pt idx="20">
                  <c:v>19.336501916796227</c:v>
                </c:pt>
                <c:pt idx="21">
                  <c:v>19.223411440074223</c:v>
                </c:pt>
                <c:pt idx="22">
                  <c:v>20.654475168269702</c:v>
                </c:pt>
                <c:pt idx="23">
                  <c:v>18.32108488078072</c:v>
                </c:pt>
                <c:pt idx="24">
                  <c:v>18.13024943281896</c:v>
                </c:pt>
                <c:pt idx="25">
                  <c:v>19.393234650426585</c:v>
                </c:pt>
                <c:pt idx="26">
                  <c:v>18.820246801431175</c:v>
                </c:pt>
                <c:pt idx="27">
                  <c:v>18.238827058463105</c:v>
                </c:pt>
                <c:pt idx="28">
                  <c:v>18.382190937645532</c:v>
                </c:pt>
                <c:pt idx="29">
                  <c:v>18.805530685368378</c:v>
                </c:pt>
                <c:pt idx="30">
                  <c:v>20.531123027851773</c:v>
                </c:pt>
                <c:pt idx="31">
                  <c:v>22.666437316827153</c:v>
                </c:pt>
                <c:pt idx="32">
                  <c:v>18.302853511889069</c:v>
                </c:pt>
                <c:pt idx="33">
                  <c:v>18.441588727778587</c:v>
                </c:pt>
                <c:pt idx="34">
                  <c:v>18.729993822228497</c:v>
                </c:pt>
                <c:pt idx="35">
                  <c:v>19.947651581421933</c:v>
                </c:pt>
                <c:pt idx="36">
                  <c:v>19.323110491641707</c:v>
                </c:pt>
                <c:pt idx="37">
                  <c:v>18.484567930483379</c:v>
                </c:pt>
                <c:pt idx="38">
                  <c:v>18.487287693233075</c:v>
                </c:pt>
                <c:pt idx="39">
                  <c:v>19.2666283624961</c:v>
                </c:pt>
                <c:pt idx="40">
                  <c:v>19.49383228780334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DC1-4F15-8C59-1A0DB660BBF5}"/>
            </c:ext>
          </c:extLst>
        </c:ser>
        <c:ser>
          <c:idx val="2"/>
          <c:order val="3"/>
          <c:tx>
            <c:strRef>
              <c:f>Energy_commodities!$E$2</c:f>
              <c:strCache>
                <c:ptCount val="1"/>
                <c:pt idx="0">
                  <c:v>The Ice-Carbon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0"/>
              <c:layout>
                <c:manualLayout>
                  <c:x val="5.2862532808398946E-4"/>
                  <c:y val="1.10463692038495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8B-44E9-A868-F477E9636054}"/>
                </c:ext>
              </c:extLst>
            </c:dLbl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Energy_commodities!$A$3:$A$43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Energy_commodities!$E$3:$E$43</c:f>
              <c:numCache>
                <c:formatCode>General</c:formatCode>
                <c:ptCount val="41"/>
                <c:pt idx="0">
                  <c:v>21.876219265910056</c:v>
                </c:pt>
                <c:pt idx="1">
                  <c:v>23.029185517064398</c:v>
                </c:pt>
                <c:pt idx="2">
                  <c:v>21.336588051138836</c:v>
                </c:pt>
                <c:pt idx="3">
                  <c:v>21.166786134445793</c:v>
                </c:pt>
                <c:pt idx="4">
                  <c:v>22.214658578736334</c:v>
                </c:pt>
                <c:pt idx="5">
                  <c:v>21.635753178458948</c:v>
                </c:pt>
                <c:pt idx="6">
                  <c:v>21.178417371604326</c:v>
                </c:pt>
                <c:pt idx="7">
                  <c:v>21.109942672652817</c:v>
                </c:pt>
                <c:pt idx="8">
                  <c:v>21.210982791064787</c:v>
                </c:pt>
                <c:pt idx="9">
                  <c:v>22.676020808625324</c:v>
                </c:pt>
                <c:pt idx="10">
                  <c:v>24.979187551032688</c:v>
                </c:pt>
                <c:pt idx="11">
                  <c:v>22.290814712877388</c:v>
                </c:pt>
                <c:pt idx="12">
                  <c:v>22.503248027714726</c:v>
                </c:pt>
                <c:pt idx="13">
                  <c:v>22.773220896716708</c:v>
                </c:pt>
                <c:pt idx="14">
                  <c:v>23.760614444616031</c:v>
                </c:pt>
                <c:pt idx="15">
                  <c:v>23.411652798479416</c:v>
                </c:pt>
                <c:pt idx="16">
                  <c:v>23.204493872525358</c:v>
                </c:pt>
                <c:pt idx="17">
                  <c:v>22.301929302621101</c:v>
                </c:pt>
                <c:pt idx="18">
                  <c:v>22.513389332445424</c:v>
                </c:pt>
                <c:pt idx="19">
                  <c:v>23.117286229147503</c:v>
                </c:pt>
                <c:pt idx="20">
                  <c:v>23.597001619164814</c:v>
                </c:pt>
                <c:pt idx="21">
                  <c:v>23.348986220968936</c:v>
                </c:pt>
                <c:pt idx="22">
                  <c:v>22.241228852473114</c:v>
                </c:pt>
                <c:pt idx="23">
                  <c:v>22.03479701754781</c:v>
                </c:pt>
                <c:pt idx="24">
                  <c:v>22.180716303410918</c:v>
                </c:pt>
                <c:pt idx="25">
                  <c:v>22.513908603031894</c:v>
                </c:pt>
                <c:pt idx="26">
                  <c:v>21.591428385608371</c:v>
                </c:pt>
                <c:pt idx="27">
                  <c:v>21.838101714329611</c:v>
                </c:pt>
                <c:pt idx="28">
                  <c:v>21.862857073618844</c:v>
                </c:pt>
                <c:pt idx="29">
                  <c:v>22.322101768126231</c:v>
                </c:pt>
                <c:pt idx="30">
                  <c:v>22.64437723431082</c:v>
                </c:pt>
                <c:pt idx="31">
                  <c:v>22.362533003395242</c:v>
                </c:pt>
                <c:pt idx="32">
                  <c:v>23.022306399381666</c:v>
                </c:pt>
                <c:pt idx="33">
                  <c:v>21.925369033800266</c:v>
                </c:pt>
                <c:pt idx="34">
                  <c:v>22.329732073633679</c:v>
                </c:pt>
                <c:pt idx="35">
                  <c:v>21.77344885981196</c:v>
                </c:pt>
                <c:pt idx="36">
                  <c:v>21.410204141035319</c:v>
                </c:pt>
                <c:pt idx="37">
                  <c:v>21.631879635373238</c:v>
                </c:pt>
                <c:pt idx="38">
                  <c:v>22.108901789507414</c:v>
                </c:pt>
                <c:pt idx="39">
                  <c:v>21.800179718409836</c:v>
                </c:pt>
                <c:pt idx="40">
                  <c:v>21.691228772494654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EDC1-4F15-8C59-1A0DB660BB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29977992"/>
        <c:axId val="1129983896"/>
        <c:extLst/>
      </c:scatterChart>
      <c:valAx>
        <c:axId val="1129977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mmd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83896"/>
        <c:crossesAt val="-100"/>
        <c:crossBetween val="midCat"/>
        <c:majorUnit val="1"/>
      </c:valAx>
      <c:valAx>
        <c:axId val="1129983896"/>
        <c:scaling>
          <c:orientation val="minMax"/>
          <c:max val="25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Volatility per year (252 trading days per year)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77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Fishpool Salmon One-Step-Ahead Weekly Re-Projected Latent Volatility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4.1734967214115459E-2"/>
          <c:y val="5.4286042869394084E-2"/>
          <c:w val="0.9404044923353212"/>
          <c:h val="0.86461212948988175"/>
        </c:manualLayout>
      </c:layout>
      <c:lineChart>
        <c:grouping val="standard"/>
        <c:varyColors val="0"/>
        <c:ser>
          <c:idx val="6"/>
          <c:order val="0"/>
          <c:tx>
            <c:strRef>
              <c:f>Salmon!$B$2</c:f>
              <c:strCache>
                <c:ptCount val="1"/>
                <c:pt idx="0">
                  <c:v>Salmon-Spot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Salmon!$A$3:$A$43</c:f>
              <c:strCache>
                <c:ptCount val="41"/>
                <c:pt idx="0">
                  <c:v>2017 32</c:v>
                </c:pt>
                <c:pt idx="1">
                  <c:v>2017 33</c:v>
                </c:pt>
                <c:pt idx="2">
                  <c:v>2017 34</c:v>
                </c:pt>
                <c:pt idx="3">
                  <c:v>2017 35</c:v>
                </c:pt>
                <c:pt idx="4">
                  <c:v>2017 36</c:v>
                </c:pt>
                <c:pt idx="5">
                  <c:v>2017 37</c:v>
                </c:pt>
                <c:pt idx="6">
                  <c:v>2017 38</c:v>
                </c:pt>
                <c:pt idx="7">
                  <c:v>2017 39</c:v>
                </c:pt>
                <c:pt idx="8">
                  <c:v>2017 40</c:v>
                </c:pt>
                <c:pt idx="9">
                  <c:v>2017 41</c:v>
                </c:pt>
                <c:pt idx="10">
                  <c:v>2017 42</c:v>
                </c:pt>
                <c:pt idx="11">
                  <c:v>2017 43</c:v>
                </c:pt>
                <c:pt idx="12">
                  <c:v>2017 44</c:v>
                </c:pt>
                <c:pt idx="13">
                  <c:v>2017 45</c:v>
                </c:pt>
                <c:pt idx="14">
                  <c:v>2017 46</c:v>
                </c:pt>
                <c:pt idx="15">
                  <c:v>2017 47</c:v>
                </c:pt>
                <c:pt idx="16">
                  <c:v>2017 48</c:v>
                </c:pt>
                <c:pt idx="17">
                  <c:v>2017 49</c:v>
                </c:pt>
                <c:pt idx="18">
                  <c:v>2017 50</c:v>
                </c:pt>
                <c:pt idx="19">
                  <c:v>2017 51</c:v>
                </c:pt>
                <c:pt idx="20">
                  <c:v>2017 52</c:v>
                </c:pt>
                <c:pt idx="21">
                  <c:v>2018 1</c:v>
                </c:pt>
                <c:pt idx="22">
                  <c:v>2018 2</c:v>
                </c:pt>
                <c:pt idx="23">
                  <c:v>2018 3</c:v>
                </c:pt>
                <c:pt idx="24">
                  <c:v>2018 4</c:v>
                </c:pt>
                <c:pt idx="25">
                  <c:v>2018 5</c:v>
                </c:pt>
                <c:pt idx="26">
                  <c:v>2018 6</c:v>
                </c:pt>
                <c:pt idx="27">
                  <c:v>2018 7</c:v>
                </c:pt>
                <c:pt idx="28">
                  <c:v>2018 8</c:v>
                </c:pt>
                <c:pt idx="29">
                  <c:v>2018 9</c:v>
                </c:pt>
                <c:pt idx="30">
                  <c:v>2018 10</c:v>
                </c:pt>
                <c:pt idx="31">
                  <c:v>2018 11</c:v>
                </c:pt>
                <c:pt idx="32">
                  <c:v>2018 12</c:v>
                </c:pt>
                <c:pt idx="33">
                  <c:v>2018 13</c:v>
                </c:pt>
                <c:pt idx="34">
                  <c:v>2018 14</c:v>
                </c:pt>
                <c:pt idx="35">
                  <c:v>2018 15</c:v>
                </c:pt>
                <c:pt idx="36">
                  <c:v>2018 16</c:v>
                </c:pt>
                <c:pt idx="37">
                  <c:v>2018 17</c:v>
                </c:pt>
                <c:pt idx="38">
                  <c:v>2018 18</c:v>
                </c:pt>
                <c:pt idx="39">
                  <c:v>2018 19</c:v>
                </c:pt>
                <c:pt idx="40">
                  <c:v>2018 20</c:v>
                </c:pt>
              </c:strCache>
            </c:strRef>
          </c:cat>
          <c:val>
            <c:numRef>
              <c:f>Salmon!$B$3:$B$43</c:f>
              <c:numCache>
                <c:formatCode>General</c:formatCode>
                <c:ptCount val="41"/>
                <c:pt idx="0">
                  <c:v>16.977331143531575</c:v>
                </c:pt>
                <c:pt idx="1">
                  <c:v>16.995431192342817</c:v>
                </c:pt>
                <c:pt idx="2">
                  <c:v>16.977268375636395</c:v>
                </c:pt>
                <c:pt idx="3">
                  <c:v>17.008612925966997</c:v>
                </c:pt>
                <c:pt idx="4">
                  <c:v>16.902626146926632</c:v>
                </c:pt>
                <c:pt idx="5">
                  <c:v>16.980079911077826</c:v>
                </c:pt>
                <c:pt idx="6">
                  <c:v>16.984625535113135</c:v>
                </c:pt>
                <c:pt idx="7">
                  <c:v>16.968140725105116</c:v>
                </c:pt>
                <c:pt idx="8">
                  <c:v>16.96822386243273</c:v>
                </c:pt>
                <c:pt idx="9">
                  <c:v>16.967095085823566</c:v>
                </c:pt>
                <c:pt idx="10">
                  <c:v>16.958083553383656</c:v>
                </c:pt>
                <c:pt idx="11">
                  <c:v>17.005484052292541</c:v>
                </c:pt>
                <c:pt idx="12">
                  <c:v>17.006366245396389</c:v>
                </c:pt>
                <c:pt idx="13">
                  <c:v>16.989514558730797</c:v>
                </c:pt>
                <c:pt idx="14">
                  <c:v>17.024837924788212</c:v>
                </c:pt>
                <c:pt idx="15">
                  <c:v>16.991218859506819</c:v>
                </c:pt>
                <c:pt idx="16">
                  <c:v>16.961909715482861</c:v>
                </c:pt>
                <c:pt idx="17">
                  <c:v>17.05421983157785</c:v>
                </c:pt>
                <c:pt idx="18">
                  <c:v>16.892144265010561</c:v>
                </c:pt>
                <c:pt idx="19">
                  <c:v>16.922249631811297</c:v>
                </c:pt>
                <c:pt idx="20">
                  <c:v>16.96655111694194</c:v>
                </c:pt>
                <c:pt idx="21">
                  <c:v>16.884228656299715</c:v>
                </c:pt>
                <c:pt idx="22">
                  <c:v>16.960971595903587</c:v>
                </c:pt>
                <c:pt idx="23">
                  <c:v>16.930651242941956</c:v>
                </c:pt>
                <c:pt idx="24">
                  <c:v>16.912893036121922</c:v>
                </c:pt>
                <c:pt idx="25">
                  <c:v>16.949254913489192</c:v>
                </c:pt>
                <c:pt idx="26">
                  <c:v>16.93424576026414</c:v>
                </c:pt>
                <c:pt idx="27">
                  <c:v>17.009450089498639</c:v>
                </c:pt>
                <c:pt idx="28">
                  <c:v>17.061866646872947</c:v>
                </c:pt>
                <c:pt idx="29">
                  <c:v>27.931910473114328</c:v>
                </c:pt>
                <c:pt idx="30">
                  <c:v>51.907094246618932</c:v>
                </c:pt>
                <c:pt idx="31">
                  <c:v>89.716592118096401</c:v>
                </c:pt>
                <c:pt idx="32">
                  <c:v>157.72454226272043</c:v>
                </c:pt>
                <c:pt idx="33">
                  <c:v>263.62289490292488</c:v>
                </c:pt>
                <c:pt idx="34">
                  <c:v>454.37586936758055</c:v>
                </c:pt>
                <c:pt idx="35">
                  <c:v>811.35021919167286</c:v>
                </c:pt>
                <c:pt idx="36">
                  <c:v>1509.9540214983922</c:v>
                </c:pt>
                <c:pt idx="37">
                  <c:v>1680.8477646076362</c:v>
                </c:pt>
                <c:pt idx="38">
                  <c:v>1731.3381492949161</c:v>
                </c:pt>
                <c:pt idx="39">
                  <c:v>1800.0561381392245</c:v>
                </c:pt>
                <c:pt idx="40">
                  <c:v>1854.4766907303251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64-48D9-AB7F-CBB3A5D563A7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29977992"/>
        <c:axId val="1129983896"/>
      </c:lineChart>
      <c:catAx>
        <c:axId val="1129977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83896"/>
        <c:crossesAt val="0"/>
        <c:auto val="1"/>
        <c:lblAlgn val="ctr"/>
        <c:lblOffset val="100"/>
        <c:noMultiLvlLbl val="0"/>
      </c:catAx>
      <c:valAx>
        <c:axId val="1129983896"/>
        <c:scaling>
          <c:orientation val="minMax"/>
          <c:max val="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Volatility per year (52 trading weeks per year)</a:t>
                </a:r>
              </a:p>
            </c:rich>
          </c:tx>
          <c:layout>
            <c:manualLayout>
              <c:xMode val="edge"/>
              <c:yMode val="edge"/>
              <c:x val="2.7713983028445138E-3"/>
              <c:y val="0.3702220922412707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77992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SKM Swedish/Norwegian Elcertificates One-Step-Ahead Weekly Re-Projected Latent Volatility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2.7729392287502524E-2"/>
          <c:y val="7.2608414239482208E-2"/>
          <c:w val="0.95441004643650318"/>
          <c:h val="0.83147491980169141"/>
        </c:manualLayout>
      </c:layout>
      <c:lineChart>
        <c:grouping val="standard"/>
        <c:varyColors val="0"/>
        <c:ser>
          <c:idx val="6"/>
          <c:order val="0"/>
          <c:tx>
            <c:strRef>
              <c:f>El_Certificates!$B$2</c:f>
              <c:strCache>
                <c:ptCount val="1"/>
                <c:pt idx="0">
                  <c:v>El-cert-Spot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El_Certificates!$A$3:$A$43</c:f>
              <c:numCache>
                <c:formatCode>General</c:formatCode>
                <c:ptCount val="41"/>
                <c:pt idx="0">
                  <c:v>201732</c:v>
                </c:pt>
                <c:pt idx="1">
                  <c:v>201733</c:v>
                </c:pt>
                <c:pt idx="2">
                  <c:v>201734</c:v>
                </c:pt>
                <c:pt idx="3">
                  <c:v>201735</c:v>
                </c:pt>
                <c:pt idx="4">
                  <c:v>201736</c:v>
                </c:pt>
                <c:pt idx="5">
                  <c:v>201737</c:v>
                </c:pt>
                <c:pt idx="6">
                  <c:v>201738</c:v>
                </c:pt>
                <c:pt idx="7">
                  <c:v>201739</c:v>
                </c:pt>
                <c:pt idx="8">
                  <c:v>201740</c:v>
                </c:pt>
                <c:pt idx="9">
                  <c:v>201741</c:v>
                </c:pt>
                <c:pt idx="10">
                  <c:v>201742</c:v>
                </c:pt>
                <c:pt idx="11">
                  <c:v>201743</c:v>
                </c:pt>
                <c:pt idx="12">
                  <c:v>201744</c:v>
                </c:pt>
                <c:pt idx="13">
                  <c:v>201745</c:v>
                </c:pt>
                <c:pt idx="14">
                  <c:v>201746</c:v>
                </c:pt>
                <c:pt idx="15">
                  <c:v>201747</c:v>
                </c:pt>
                <c:pt idx="16">
                  <c:v>201748</c:v>
                </c:pt>
                <c:pt idx="17">
                  <c:v>201749</c:v>
                </c:pt>
                <c:pt idx="18">
                  <c:v>201750</c:v>
                </c:pt>
                <c:pt idx="19">
                  <c:v>201751</c:v>
                </c:pt>
                <c:pt idx="20">
                  <c:v>201752</c:v>
                </c:pt>
                <c:pt idx="21">
                  <c:v>201801</c:v>
                </c:pt>
                <c:pt idx="22">
                  <c:v>201802</c:v>
                </c:pt>
                <c:pt idx="23">
                  <c:v>201803</c:v>
                </c:pt>
                <c:pt idx="24">
                  <c:v>201804</c:v>
                </c:pt>
                <c:pt idx="25">
                  <c:v>201805</c:v>
                </c:pt>
                <c:pt idx="26">
                  <c:v>201806</c:v>
                </c:pt>
                <c:pt idx="27">
                  <c:v>201807</c:v>
                </c:pt>
                <c:pt idx="28">
                  <c:v>201808</c:v>
                </c:pt>
                <c:pt idx="29">
                  <c:v>201809</c:v>
                </c:pt>
                <c:pt idx="30">
                  <c:v>201810</c:v>
                </c:pt>
                <c:pt idx="31">
                  <c:v>201811</c:v>
                </c:pt>
                <c:pt idx="32">
                  <c:v>201812</c:v>
                </c:pt>
                <c:pt idx="33">
                  <c:v>201813</c:v>
                </c:pt>
                <c:pt idx="34">
                  <c:v>201814</c:v>
                </c:pt>
                <c:pt idx="35">
                  <c:v>201815</c:v>
                </c:pt>
                <c:pt idx="36">
                  <c:v>201816</c:v>
                </c:pt>
                <c:pt idx="37">
                  <c:v>201817</c:v>
                </c:pt>
                <c:pt idx="38">
                  <c:v>201818</c:v>
                </c:pt>
                <c:pt idx="39">
                  <c:v>201819</c:v>
                </c:pt>
                <c:pt idx="40">
                  <c:v>201820</c:v>
                </c:pt>
              </c:numCache>
            </c:numRef>
          </c:cat>
          <c:val>
            <c:numRef>
              <c:f>El_Certificates!$B$3:$B$43</c:f>
              <c:numCache>
                <c:formatCode>General</c:formatCode>
                <c:ptCount val="41"/>
                <c:pt idx="0">
                  <c:v>10.753841305854015</c:v>
                </c:pt>
                <c:pt idx="1">
                  <c:v>11.388072425902054</c:v>
                </c:pt>
                <c:pt idx="2">
                  <c:v>11.476614763706205</c:v>
                </c:pt>
                <c:pt idx="3">
                  <c:v>12.396006736870815</c:v>
                </c:pt>
                <c:pt idx="4">
                  <c:v>10.867968673799627</c:v>
                </c:pt>
                <c:pt idx="5">
                  <c:v>9.5715243134591539</c:v>
                </c:pt>
                <c:pt idx="6">
                  <c:v>9.8425180674054911</c:v>
                </c:pt>
                <c:pt idx="7">
                  <c:v>10.242322817331724</c:v>
                </c:pt>
                <c:pt idx="8">
                  <c:v>12.720919106270667</c:v>
                </c:pt>
                <c:pt idx="9">
                  <c:v>12.244697268982474</c:v>
                </c:pt>
                <c:pt idx="10">
                  <c:v>13.861479736558069</c:v>
                </c:pt>
                <c:pt idx="11">
                  <c:v>10.618008033776844</c:v>
                </c:pt>
                <c:pt idx="12">
                  <c:v>10.629396939491235</c:v>
                </c:pt>
                <c:pt idx="13">
                  <c:v>11.729803912543618</c:v>
                </c:pt>
                <c:pt idx="14">
                  <c:v>11.435212209154411</c:v>
                </c:pt>
                <c:pt idx="15">
                  <c:v>11.528339650169674</c:v>
                </c:pt>
                <c:pt idx="16">
                  <c:v>10.610867793744784</c:v>
                </c:pt>
                <c:pt idx="17">
                  <c:v>11.732135551332608</c:v>
                </c:pt>
                <c:pt idx="18">
                  <c:v>11.493599009977691</c:v>
                </c:pt>
                <c:pt idx="19">
                  <c:v>11.130382986337418</c:v>
                </c:pt>
                <c:pt idx="20">
                  <c:v>10.395188139414694</c:v>
                </c:pt>
                <c:pt idx="21">
                  <c:v>10.302715251454892</c:v>
                </c:pt>
                <c:pt idx="22">
                  <c:v>13.8225390512068</c:v>
                </c:pt>
                <c:pt idx="23">
                  <c:v>10.485646452834267</c:v>
                </c:pt>
                <c:pt idx="24">
                  <c:v>10.949799173039668</c:v>
                </c:pt>
                <c:pt idx="25">
                  <c:v>12.110054855093773</c:v>
                </c:pt>
                <c:pt idx="26">
                  <c:v>12.820992450723509</c:v>
                </c:pt>
                <c:pt idx="27">
                  <c:v>11.804032665415397</c:v>
                </c:pt>
                <c:pt idx="28">
                  <c:v>12.406835009549065</c:v>
                </c:pt>
                <c:pt idx="29">
                  <c:v>12.409303217726839</c:v>
                </c:pt>
                <c:pt idx="30">
                  <c:v>11.651784821800378</c:v>
                </c:pt>
                <c:pt idx="31">
                  <c:v>10.262226502152211</c:v>
                </c:pt>
                <c:pt idx="32">
                  <c:v>10.982526143419204</c:v>
                </c:pt>
                <c:pt idx="33">
                  <c:v>9.7533182731232877</c:v>
                </c:pt>
                <c:pt idx="34">
                  <c:v>10.90574567560656</c:v>
                </c:pt>
                <c:pt idx="35">
                  <c:v>10.846583144846354</c:v>
                </c:pt>
                <c:pt idx="36">
                  <c:v>10.913382820833272</c:v>
                </c:pt>
                <c:pt idx="37">
                  <c:v>15.069227020272736</c:v>
                </c:pt>
                <c:pt idx="38">
                  <c:v>24.48590305866874</c:v>
                </c:pt>
                <c:pt idx="39">
                  <c:v>8.7355833241271519</c:v>
                </c:pt>
                <c:pt idx="40">
                  <c:v>11.218818098273404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06-4D31-97A5-62A646D75241}"/>
            </c:ext>
          </c:extLst>
        </c:ser>
        <c:ser>
          <c:idx val="0"/>
          <c:order val="1"/>
          <c:tx>
            <c:strRef>
              <c:f>El_Certificates!$C$2</c:f>
              <c:strCache>
                <c:ptCount val="1"/>
                <c:pt idx="0">
                  <c:v>El-Cert-OYF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El_Certificates!$A$3:$A$43</c:f>
              <c:numCache>
                <c:formatCode>General</c:formatCode>
                <c:ptCount val="41"/>
                <c:pt idx="0">
                  <c:v>201732</c:v>
                </c:pt>
                <c:pt idx="1">
                  <c:v>201733</c:v>
                </c:pt>
                <c:pt idx="2">
                  <c:v>201734</c:v>
                </c:pt>
                <c:pt idx="3">
                  <c:v>201735</c:v>
                </c:pt>
                <c:pt idx="4">
                  <c:v>201736</c:v>
                </c:pt>
                <c:pt idx="5">
                  <c:v>201737</c:v>
                </c:pt>
                <c:pt idx="6">
                  <c:v>201738</c:v>
                </c:pt>
                <c:pt idx="7">
                  <c:v>201739</c:v>
                </c:pt>
                <c:pt idx="8">
                  <c:v>201740</c:v>
                </c:pt>
                <c:pt idx="9">
                  <c:v>201741</c:v>
                </c:pt>
                <c:pt idx="10">
                  <c:v>201742</c:v>
                </c:pt>
                <c:pt idx="11">
                  <c:v>201743</c:v>
                </c:pt>
                <c:pt idx="12">
                  <c:v>201744</c:v>
                </c:pt>
                <c:pt idx="13">
                  <c:v>201745</c:v>
                </c:pt>
                <c:pt idx="14">
                  <c:v>201746</c:v>
                </c:pt>
                <c:pt idx="15">
                  <c:v>201747</c:v>
                </c:pt>
                <c:pt idx="16">
                  <c:v>201748</c:v>
                </c:pt>
                <c:pt idx="17">
                  <c:v>201749</c:v>
                </c:pt>
                <c:pt idx="18">
                  <c:v>201750</c:v>
                </c:pt>
                <c:pt idx="19">
                  <c:v>201751</c:v>
                </c:pt>
                <c:pt idx="20">
                  <c:v>201752</c:v>
                </c:pt>
                <c:pt idx="21">
                  <c:v>201801</c:v>
                </c:pt>
                <c:pt idx="22">
                  <c:v>201802</c:v>
                </c:pt>
                <c:pt idx="23">
                  <c:v>201803</c:v>
                </c:pt>
                <c:pt idx="24">
                  <c:v>201804</c:v>
                </c:pt>
                <c:pt idx="25">
                  <c:v>201805</c:v>
                </c:pt>
                <c:pt idx="26">
                  <c:v>201806</c:v>
                </c:pt>
                <c:pt idx="27">
                  <c:v>201807</c:v>
                </c:pt>
                <c:pt idx="28">
                  <c:v>201808</c:v>
                </c:pt>
                <c:pt idx="29">
                  <c:v>201809</c:v>
                </c:pt>
                <c:pt idx="30">
                  <c:v>201810</c:v>
                </c:pt>
                <c:pt idx="31">
                  <c:v>201811</c:v>
                </c:pt>
                <c:pt idx="32">
                  <c:v>201812</c:v>
                </c:pt>
                <c:pt idx="33">
                  <c:v>201813</c:v>
                </c:pt>
                <c:pt idx="34">
                  <c:v>201814</c:v>
                </c:pt>
                <c:pt idx="35">
                  <c:v>201815</c:v>
                </c:pt>
                <c:pt idx="36">
                  <c:v>201816</c:v>
                </c:pt>
                <c:pt idx="37">
                  <c:v>201817</c:v>
                </c:pt>
                <c:pt idx="38">
                  <c:v>201818</c:v>
                </c:pt>
                <c:pt idx="39">
                  <c:v>201819</c:v>
                </c:pt>
                <c:pt idx="40">
                  <c:v>201820</c:v>
                </c:pt>
              </c:numCache>
            </c:numRef>
          </c:cat>
          <c:val>
            <c:numRef>
              <c:f>El_Certificates!$C$3:$C$43</c:f>
              <c:numCache>
                <c:formatCode>General</c:formatCode>
                <c:ptCount val="41"/>
                <c:pt idx="0">
                  <c:v>11.823821049124748</c:v>
                </c:pt>
                <c:pt idx="1">
                  <c:v>12.29591560110037</c:v>
                </c:pt>
                <c:pt idx="2">
                  <c:v>11.770173241652667</c:v>
                </c:pt>
                <c:pt idx="3">
                  <c:v>12.390561592810499</c:v>
                </c:pt>
                <c:pt idx="4">
                  <c:v>11.624107419176203</c:v>
                </c:pt>
                <c:pt idx="5">
                  <c:v>11.55269681148582</c:v>
                </c:pt>
                <c:pt idx="6">
                  <c:v>10.765905061818618</c:v>
                </c:pt>
                <c:pt idx="7">
                  <c:v>10.807497069499119</c:v>
                </c:pt>
                <c:pt idx="8">
                  <c:v>12.459807378070359</c:v>
                </c:pt>
                <c:pt idx="9">
                  <c:v>12.087916982571807</c:v>
                </c:pt>
                <c:pt idx="10">
                  <c:v>15.14253100079539</c:v>
                </c:pt>
                <c:pt idx="11">
                  <c:v>11.965533346688</c:v>
                </c:pt>
                <c:pt idx="12">
                  <c:v>11.550494332766917</c:v>
                </c:pt>
                <c:pt idx="13">
                  <c:v>11.823128365117714</c:v>
                </c:pt>
                <c:pt idx="14">
                  <c:v>12.088432815483815</c:v>
                </c:pt>
                <c:pt idx="15">
                  <c:v>11.438562008285691</c:v>
                </c:pt>
                <c:pt idx="16">
                  <c:v>11.374995111596341</c:v>
                </c:pt>
                <c:pt idx="17">
                  <c:v>11.572168300547375</c:v>
                </c:pt>
                <c:pt idx="18">
                  <c:v>12.110550741622751</c:v>
                </c:pt>
                <c:pt idx="19">
                  <c:v>11.518058479019617</c:v>
                </c:pt>
                <c:pt idx="20">
                  <c:v>11.536452022541978</c:v>
                </c:pt>
                <c:pt idx="21">
                  <c:v>11.466909772028568</c:v>
                </c:pt>
                <c:pt idx="22">
                  <c:v>14.24241417049145</c:v>
                </c:pt>
                <c:pt idx="23">
                  <c:v>11.796909788930153</c:v>
                </c:pt>
                <c:pt idx="24">
                  <c:v>11.878064400935537</c:v>
                </c:pt>
                <c:pt idx="25">
                  <c:v>13.115515700337067</c:v>
                </c:pt>
                <c:pt idx="26">
                  <c:v>13.410484249426528</c:v>
                </c:pt>
                <c:pt idx="27">
                  <c:v>12.691604689152054</c:v>
                </c:pt>
                <c:pt idx="28">
                  <c:v>13.901900534566703</c:v>
                </c:pt>
                <c:pt idx="29">
                  <c:v>13.00942920485625</c:v>
                </c:pt>
                <c:pt idx="30">
                  <c:v>12.262644681536568</c:v>
                </c:pt>
                <c:pt idx="31">
                  <c:v>11.98989780078805</c:v>
                </c:pt>
                <c:pt idx="32">
                  <c:v>12.030869872022347</c:v>
                </c:pt>
                <c:pt idx="33">
                  <c:v>10.832233366490112</c:v>
                </c:pt>
                <c:pt idx="34">
                  <c:v>12.121186418305413</c:v>
                </c:pt>
                <c:pt idx="35">
                  <c:v>11.526923827771935</c:v>
                </c:pt>
                <c:pt idx="36">
                  <c:v>11.58822206219193</c:v>
                </c:pt>
                <c:pt idx="37">
                  <c:v>15.941805819089378</c:v>
                </c:pt>
                <c:pt idx="38">
                  <c:v>24.164390401141354</c:v>
                </c:pt>
                <c:pt idx="39">
                  <c:v>14.024995277935142</c:v>
                </c:pt>
                <c:pt idx="40">
                  <c:v>13.898321656234399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06-4D31-97A5-62A646D75241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29977992"/>
        <c:axId val="1129983896"/>
      </c:lineChart>
      <c:catAx>
        <c:axId val="1129977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83896"/>
        <c:crossesAt val="0"/>
        <c:auto val="1"/>
        <c:lblAlgn val="ctr"/>
        <c:lblOffset val="100"/>
        <c:noMultiLvlLbl val="0"/>
      </c:catAx>
      <c:valAx>
        <c:axId val="1129983896"/>
        <c:scaling>
          <c:orientation val="minMax"/>
          <c:max val="28"/>
          <c:min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Volatility per year (52 trading weeks per year)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77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Norwegian Equity Indices One-Step-Ahead Re-Projected Latent  Volatility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2.7729392287502524E-2"/>
          <c:y val="7.2608414239482208E-2"/>
          <c:w val="0.95441004643650318"/>
          <c:h val="0.82221566054243223"/>
        </c:manualLayout>
      </c:layout>
      <c:scatterChart>
        <c:scatterStyle val="lineMarker"/>
        <c:varyColors val="0"/>
        <c:ser>
          <c:idx val="6"/>
          <c:order val="0"/>
          <c:tx>
            <c:strRef>
              <c:f>Nor_Equities!$B$2</c:f>
              <c:strCache>
                <c:ptCount val="1"/>
                <c:pt idx="0">
                  <c:v>obx index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Nor_Equities!$A$3:$A$43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Nor_Equities!$B$3:$B$43</c:f>
              <c:numCache>
                <c:formatCode>General</c:formatCode>
                <c:ptCount val="41"/>
                <c:pt idx="0">
                  <c:v>16.387222551190025</c:v>
                </c:pt>
                <c:pt idx="1">
                  <c:v>15.985566150892947</c:v>
                </c:pt>
                <c:pt idx="2">
                  <c:v>15.467980101758798</c:v>
                </c:pt>
                <c:pt idx="3">
                  <c:v>15.405787386114502</c:v>
                </c:pt>
                <c:pt idx="4">
                  <c:v>15.299142844733181</c:v>
                </c:pt>
                <c:pt idx="5">
                  <c:v>15.214741882249026</c:v>
                </c:pt>
                <c:pt idx="6">
                  <c:v>15.279894972516542</c:v>
                </c:pt>
                <c:pt idx="7">
                  <c:v>15.747830234884994</c:v>
                </c:pt>
                <c:pt idx="8">
                  <c:v>15.947662912852378</c:v>
                </c:pt>
                <c:pt idx="9">
                  <c:v>15.872459997023157</c:v>
                </c:pt>
                <c:pt idx="10">
                  <c:v>16.519295813068769</c:v>
                </c:pt>
                <c:pt idx="11">
                  <c:v>16.366785411585425</c:v>
                </c:pt>
                <c:pt idx="12">
                  <c:v>16.099546518901974</c:v>
                </c:pt>
                <c:pt idx="13">
                  <c:v>16.661518699170234</c:v>
                </c:pt>
                <c:pt idx="14">
                  <c:v>16.467142365657448</c:v>
                </c:pt>
                <c:pt idx="15">
                  <c:v>16.224350995098053</c:v>
                </c:pt>
                <c:pt idx="16">
                  <c:v>16.216374375874512</c:v>
                </c:pt>
                <c:pt idx="17">
                  <c:v>15.901808276885067</c:v>
                </c:pt>
                <c:pt idx="18">
                  <c:v>15.936918162406045</c:v>
                </c:pt>
                <c:pt idx="19">
                  <c:v>16.17793303489093</c:v>
                </c:pt>
                <c:pt idx="20">
                  <c:v>16.053866772325865</c:v>
                </c:pt>
                <c:pt idx="21">
                  <c:v>15.402135294307543</c:v>
                </c:pt>
                <c:pt idx="22">
                  <c:v>15.326425816586259</c:v>
                </c:pt>
                <c:pt idx="23">
                  <c:v>15.303563953873649</c:v>
                </c:pt>
                <c:pt idx="24">
                  <c:v>14.478242352374075</c:v>
                </c:pt>
                <c:pt idx="25">
                  <c:v>14.384805884503555</c:v>
                </c:pt>
                <c:pt idx="26">
                  <c:v>14.326740759517666</c:v>
                </c:pt>
                <c:pt idx="27">
                  <c:v>14.290933817566792</c:v>
                </c:pt>
                <c:pt idx="28">
                  <c:v>14.292917929837746</c:v>
                </c:pt>
                <c:pt idx="29">
                  <c:v>14.389989881484592</c:v>
                </c:pt>
                <c:pt idx="30">
                  <c:v>13.895658860936917</c:v>
                </c:pt>
                <c:pt idx="31">
                  <c:v>14.118228054186083</c:v>
                </c:pt>
                <c:pt idx="32">
                  <c:v>14.134649247617178</c:v>
                </c:pt>
                <c:pt idx="33">
                  <c:v>13.958225381350836</c:v>
                </c:pt>
                <c:pt idx="34">
                  <c:v>14.53444056177754</c:v>
                </c:pt>
                <c:pt idx="35">
                  <c:v>14.504950028333383</c:v>
                </c:pt>
                <c:pt idx="36">
                  <c:v>13.457448689679456</c:v>
                </c:pt>
                <c:pt idx="37">
                  <c:v>13.662697814095997</c:v>
                </c:pt>
                <c:pt idx="38">
                  <c:v>13.705134422946889</c:v>
                </c:pt>
                <c:pt idx="39">
                  <c:v>13.715111867192846</c:v>
                </c:pt>
                <c:pt idx="40">
                  <c:v>13.686682268689719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E31-466C-A978-3039B988CC89}"/>
            </c:ext>
          </c:extLst>
        </c:ser>
        <c:ser>
          <c:idx val="0"/>
          <c:order val="1"/>
          <c:tx>
            <c:strRef>
              <c:f>Nor_Equities!$C$2</c:f>
              <c:strCache>
                <c:ptCount val="1"/>
                <c:pt idx="0">
                  <c:v>bmi index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Nor_Equities!$A$3:$A$43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Nor_Equities!$C$3:$C$43</c:f>
              <c:numCache>
                <c:formatCode>General</c:formatCode>
                <c:ptCount val="41"/>
                <c:pt idx="0">
                  <c:v>15.673284452632879</c:v>
                </c:pt>
                <c:pt idx="1">
                  <c:v>15.03826555281392</c:v>
                </c:pt>
                <c:pt idx="2">
                  <c:v>14.950334101463339</c:v>
                </c:pt>
                <c:pt idx="3">
                  <c:v>14.865296858507349</c:v>
                </c:pt>
                <c:pt idx="4">
                  <c:v>14.701668256130992</c:v>
                </c:pt>
                <c:pt idx="5">
                  <c:v>14.660443853161885</c:v>
                </c:pt>
                <c:pt idx="6">
                  <c:v>14.661420120417041</c:v>
                </c:pt>
                <c:pt idx="7">
                  <c:v>14.957464660169038</c:v>
                </c:pt>
                <c:pt idx="8">
                  <c:v>15.188505753333743</c:v>
                </c:pt>
                <c:pt idx="9">
                  <c:v>15.184965628636869</c:v>
                </c:pt>
                <c:pt idx="10">
                  <c:v>15.57462015742199</c:v>
                </c:pt>
                <c:pt idx="11">
                  <c:v>15.48803369947702</c:v>
                </c:pt>
                <c:pt idx="12">
                  <c:v>15.272820003788677</c:v>
                </c:pt>
                <c:pt idx="13">
                  <c:v>15.678815062230077</c:v>
                </c:pt>
                <c:pt idx="14">
                  <c:v>15.556942955889514</c:v>
                </c:pt>
                <c:pt idx="15">
                  <c:v>15.472175091831055</c:v>
                </c:pt>
                <c:pt idx="16">
                  <c:v>15.231987169262377</c:v>
                </c:pt>
                <c:pt idx="17">
                  <c:v>15.090915774196898</c:v>
                </c:pt>
                <c:pt idx="18">
                  <c:v>14.892514780130242</c:v>
                </c:pt>
                <c:pt idx="19">
                  <c:v>15.284804464483706</c:v>
                </c:pt>
                <c:pt idx="20">
                  <c:v>14.884844838561385</c:v>
                </c:pt>
                <c:pt idx="21">
                  <c:v>14.748310543794936</c:v>
                </c:pt>
                <c:pt idx="22">
                  <c:v>14.703992637277814</c:v>
                </c:pt>
                <c:pt idx="23">
                  <c:v>14.269823402627257</c:v>
                </c:pt>
                <c:pt idx="24">
                  <c:v>13.986102064513682</c:v>
                </c:pt>
                <c:pt idx="25">
                  <c:v>13.877533188318106</c:v>
                </c:pt>
                <c:pt idx="26">
                  <c:v>13.754829098063984</c:v>
                </c:pt>
                <c:pt idx="27">
                  <c:v>13.806843966017187</c:v>
                </c:pt>
                <c:pt idx="28">
                  <c:v>13.798734020577582</c:v>
                </c:pt>
                <c:pt idx="29">
                  <c:v>13.530404530527068</c:v>
                </c:pt>
                <c:pt idx="30">
                  <c:v>13.358955469126704</c:v>
                </c:pt>
                <c:pt idx="31">
                  <c:v>13.55091036379824</c:v>
                </c:pt>
                <c:pt idx="32">
                  <c:v>13.504120814635691</c:v>
                </c:pt>
                <c:pt idx="33">
                  <c:v>13.427848932225611</c:v>
                </c:pt>
                <c:pt idx="34">
                  <c:v>13.931280172798553</c:v>
                </c:pt>
                <c:pt idx="35">
                  <c:v>13.506389987704731</c:v>
                </c:pt>
                <c:pt idx="36">
                  <c:v>13.22255101364258</c:v>
                </c:pt>
                <c:pt idx="37">
                  <c:v>13.36695243602033</c:v>
                </c:pt>
                <c:pt idx="38">
                  <c:v>13.211835010542959</c:v>
                </c:pt>
                <c:pt idx="39">
                  <c:v>13.31615105868987</c:v>
                </c:pt>
                <c:pt idx="40">
                  <c:v>13.385415421614011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E31-466C-A978-3039B988CC89}"/>
            </c:ext>
          </c:extLst>
        </c:ser>
        <c:ser>
          <c:idx val="1"/>
          <c:order val="2"/>
          <c:tx>
            <c:strRef>
              <c:f>Nor_Equities!$D$2</c:f>
              <c:strCache>
                <c:ptCount val="1"/>
                <c:pt idx="0">
                  <c:v>onxindex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Nor_Equities!$A$3:$A$43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Nor_Equities!$D$3:$D$43</c:f>
              <c:numCache>
                <c:formatCode>General</c:formatCode>
                <c:ptCount val="41"/>
                <c:pt idx="0">
                  <c:v>16.756090544645598</c:v>
                </c:pt>
                <c:pt idx="1">
                  <c:v>17.153217649866683</c:v>
                </c:pt>
                <c:pt idx="2">
                  <c:v>15.913240278231322</c:v>
                </c:pt>
                <c:pt idx="3">
                  <c:v>15.805810779502837</c:v>
                </c:pt>
                <c:pt idx="4">
                  <c:v>16.016612737304111</c:v>
                </c:pt>
                <c:pt idx="5">
                  <c:v>15.785326389158218</c:v>
                </c:pt>
                <c:pt idx="6">
                  <c:v>15.923255795490491</c:v>
                </c:pt>
                <c:pt idx="7">
                  <c:v>15.971403890079509</c:v>
                </c:pt>
                <c:pt idx="8">
                  <c:v>16.072298324367779</c:v>
                </c:pt>
                <c:pt idx="9">
                  <c:v>16.179046935214128</c:v>
                </c:pt>
                <c:pt idx="10">
                  <c:v>16.457572895710857</c:v>
                </c:pt>
                <c:pt idx="11">
                  <c:v>16.957184821429866</c:v>
                </c:pt>
                <c:pt idx="12">
                  <c:v>16.633444480727331</c:v>
                </c:pt>
                <c:pt idx="13">
                  <c:v>16.054950069179075</c:v>
                </c:pt>
                <c:pt idx="14">
                  <c:v>16.182333018203675</c:v>
                </c:pt>
                <c:pt idx="15">
                  <c:v>15.687050158033328</c:v>
                </c:pt>
                <c:pt idx="16">
                  <c:v>16.060151341178326</c:v>
                </c:pt>
                <c:pt idx="17">
                  <c:v>15.562238718474941</c:v>
                </c:pt>
                <c:pt idx="18">
                  <c:v>15.618213901472673</c:v>
                </c:pt>
                <c:pt idx="19">
                  <c:v>15.618789409786896</c:v>
                </c:pt>
                <c:pt idx="20">
                  <c:v>16.774297927420747</c:v>
                </c:pt>
                <c:pt idx="21">
                  <c:v>15.0101611549821</c:v>
                </c:pt>
                <c:pt idx="22">
                  <c:v>14.935821900104266</c:v>
                </c:pt>
                <c:pt idx="23">
                  <c:v>16.124391267087255</c:v>
                </c:pt>
                <c:pt idx="24">
                  <c:v>14.783702060498872</c:v>
                </c:pt>
                <c:pt idx="25">
                  <c:v>14.231638067770721</c:v>
                </c:pt>
                <c:pt idx="26">
                  <c:v>14.155566524438614</c:v>
                </c:pt>
                <c:pt idx="27">
                  <c:v>14.029328698195314</c:v>
                </c:pt>
                <c:pt idx="28">
                  <c:v>14.028557683409142</c:v>
                </c:pt>
                <c:pt idx="29">
                  <c:v>14.735857097268685</c:v>
                </c:pt>
                <c:pt idx="30">
                  <c:v>13.811917546218538</c:v>
                </c:pt>
                <c:pt idx="31">
                  <c:v>14.015216907903326</c:v>
                </c:pt>
                <c:pt idx="32">
                  <c:v>14.261890542107492</c:v>
                </c:pt>
                <c:pt idx="33">
                  <c:v>14.507995996452456</c:v>
                </c:pt>
                <c:pt idx="34">
                  <c:v>14.372938286283528</c:v>
                </c:pt>
                <c:pt idx="35">
                  <c:v>15.355272804958</c:v>
                </c:pt>
                <c:pt idx="36">
                  <c:v>13.623650892809765</c:v>
                </c:pt>
                <c:pt idx="37">
                  <c:v>13.629046669935917</c:v>
                </c:pt>
                <c:pt idx="38">
                  <c:v>13.906393673703803</c:v>
                </c:pt>
                <c:pt idx="39">
                  <c:v>13.79393392499702</c:v>
                </c:pt>
                <c:pt idx="40">
                  <c:v>13.782439119458836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E31-466C-A978-3039B988CC89}"/>
            </c:ext>
          </c:extLst>
        </c:ser>
        <c:ser>
          <c:idx val="3"/>
          <c:order val="3"/>
          <c:tx>
            <c:strRef>
              <c:f>Nor_Equities!$E$2</c:f>
              <c:strCache>
                <c:ptCount val="1"/>
                <c:pt idx="0">
                  <c:v>ofxindex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Nor_Equities!$A$3:$A$43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Nor_Equities!$E$3:$E$43</c:f>
              <c:numCache>
                <c:formatCode>General</c:formatCode>
                <c:ptCount val="41"/>
                <c:pt idx="0">
                  <c:v>17.184096117756638</c:v>
                </c:pt>
                <c:pt idx="1">
                  <c:v>16.865882284587279</c:v>
                </c:pt>
                <c:pt idx="2">
                  <c:v>17.290479920217397</c:v>
                </c:pt>
                <c:pt idx="3">
                  <c:v>17.018895821436033</c:v>
                </c:pt>
                <c:pt idx="4">
                  <c:v>15.843976628097749</c:v>
                </c:pt>
                <c:pt idx="5">
                  <c:v>16.909109785364777</c:v>
                </c:pt>
                <c:pt idx="6">
                  <c:v>16.96151128091363</c:v>
                </c:pt>
                <c:pt idx="7">
                  <c:v>16.905060487614918</c:v>
                </c:pt>
                <c:pt idx="8">
                  <c:v>17.0672359296933</c:v>
                </c:pt>
                <c:pt idx="9">
                  <c:v>17.486073773925817</c:v>
                </c:pt>
                <c:pt idx="10">
                  <c:v>16.69396533182325</c:v>
                </c:pt>
                <c:pt idx="11">
                  <c:v>17.560611865579652</c:v>
                </c:pt>
                <c:pt idx="12">
                  <c:v>16.424596307889523</c:v>
                </c:pt>
                <c:pt idx="13">
                  <c:v>16.891256076469777</c:v>
                </c:pt>
                <c:pt idx="14">
                  <c:v>17.294333755169141</c:v>
                </c:pt>
                <c:pt idx="15">
                  <c:v>17.368233373067106</c:v>
                </c:pt>
                <c:pt idx="16">
                  <c:v>16.752639938112424</c:v>
                </c:pt>
                <c:pt idx="17">
                  <c:v>15.929781307790638</c:v>
                </c:pt>
                <c:pt idx="18">
                  <c:v>17.874288401103907</c:v>
                </c:pt>
                <c:pt idx="19">
                  <c:v>17.335831473905412</c:v>
                </c:pt>
                <c:pt idx="20">
                  <c:v>16.617675918171916</c:v>
                </c:pt>
                <c:pt idx="21">
                  <c:v>16.908730232510756</c:v>
                </c:pt>
                <c:pt idx="22">
                  <c:v>15.730927829827658</c:v>
                </c:pt>
                <c:pt idx="23">
                  <c:v>17.564214805887019</c:v>
                </c:pt>
                <c:pt idx="24">
                  <c:v>15.558312165370998</c:v>
                </c:pt>
                <c:pt idx="25">
                  <c:v>14.58931229745253</c:v>
                </c:pt>
                <c:pt idx="26">
                  <c:v>15.059120218818554</c:v>
                </c:pt>
                <c:pt idx="27">
                  <c:v>14.700254317171414</c:v>
                </c:pt>
                <c:pt idx="28">
                  <c:v>15.016748951801761</c:v>
                </c:pt>
                <c:pt idx="29">
                  <c:v>15.555299382804272</c:v>
                </c:pt>
                <c:pt idx="30">
                  <c:v>15.729846435359379</c:v>
                </c:pt>
                <c:pt idx="31">
                  <c:v>15.186014806201291</c:v>
                </c:pt>
                <c:pt idx="32">
                  <c:v>16.114295422561241</c:v>
                </c:pt>
                <c:pt idx="33">
                  <c:v>14.936487213166366</c:v>
                </c:pt>
                <c:pt idx="34">
                  <c:v>15.21424778624889</c:v>
                </c:pt>
                <c:pt idx="35">
                  <c:v>15.805868831675644</c:v>
                </c:pt>
                <c:pt idx="36">
                  <c:v>14.966293491144963</c:v>
                </c:pt>
                <c:pt idx="37">
                  <c:v>17.088686568700865</c:v>
                </c:pt>
                <c:pt idx="38">
                  <c:v>14.880067562663021</c:v>
                </c:pt>
                <c:pt idx="39">
                  <c:v>15.691092543690258</c:v>
                </c:pt>
                <c:pt idx="40">
                  <c:v>15.301933744884021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E31-466C-A978-3039B988CC89}"/>
            </c:ext>
          </c:extLst>
        </c:ser>
        <c:ser>
          <c:idx val="2"/>
          <c:order val="4"/>
          <c:tx>
            <c:strRef>
              <c:f>Nor_Equities!$F$2</c:f>
              <c:strCache>
                <c:ptCount val="1"/>
                <c:pt idx="0">
                  <c:v>ohxindex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Nor_Equities!$A$3:$A$43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Nor_Equities!$F$3:$F$43</c:f>
              <c:numCache>
                <c:formatCode>General</c:formatCode>
                <c:ptCount val="41"/>
                <c:pt idx="0">
                  <c:v>17.614079731650065</c:v>
                </c:pt>
                <c:pt idx="1">
                  <c:v>17.177205609215108</c:v>
                </c:pt>
                <c:pt idx="2">
                  <c:v>17.078422560566363</c:v>
                </c:pt>
                <c:pt idx="3">
                  <c:v>17.137178666142745</c:v>
                </c:pt>
                <c:pt idx="4">
                  <c:v>16.853487025782982</c:v>
                </c:pt>
                <c:pt idx="5">
                  <c:v>16.775793627499848</c:v>
                </c:pt>
                <c:pt idx="6">
                  <c:v>16.669005382946835</c:v>
                </c:pt>
                <c:pt idx="7">
                  <c:v>17.063404366048346</c:v>
                </c:pt>
                <c:pt idx="8">
                  <c:v>17.153719783567851</c:v>
                </c:pt>
                <c:pt idx="9">
                  <c:v>17.543210482398631</c:v>
                </c:pt>
                <c:pt idx="10">
                  <c:v>18.120961122109133</c:v>
                </c:pt>
                <c:pt idx="11">
                  <c:v>17.991108493378224</c:v>
                </c:pt>
                <c:pt idx="12">
                  <c:v>17.607696743660256</c:v>
                </c:pt>
                <c:pt idx="13">
                  <c:v>17.471364624998166</c:v>
                </c:pt>
                <c:pt idx="14">
                  <c:v>17.423323000910095</c:v>
                </c:pt>
                <c:pt idx="15">
                  <c:v>17.211234828285907</c:v>
                </c:pt>
                <c:pt idx="16">
                  <c:v>16.814220474329307</c:v>
                </c:pt>
                <c:pt idx="17">
                  <c:v>17.011589567431159</c:v>
                </c:pt>
                <c:pt idx="18">
                  <c:v>17.741559605544122</c:v>
                </c:pt>
                <c:pt idx="19">
                  <c:v>18.511536823249671</c:v>
                </c:pt>
                <c:pt idx="20">
                  <c:v>18.206792987801165</c:v>
                </c:pt>
                <c:pt idx="21">
                  <c:v>17.764804877981724</c:v>
                </c:pt>
                <c:pt idx="22">
                  <c:v>17.735847208050004</c:v>
                </c:pt>
                <c:pt idx="23">
                  <c:v>17.365963163713044</c:v>
                </c:pt>
                <c:pt idx="24">
                  <c:v>16.813910445529139</c:v>
                </c:pt>
                <c:pt idx="25">
                  <c:v>16.521682134952105</c:v>
                </c:pt>
                <c:pt idx="26">
                  <c:v>16.124098939692242</c:v>
                </c:pt>
                <c:pt idx="27">
                  <c:v>16.259410815331709</c:v>
                </c:pt>
                <c:pt idx="28">
                  <c:v>16.216662407053846</c:v>
                </c:pt>
                <c:pt idx="29">
                  <c:v>15.681493304967082</c:v>
                </c:pt>
                <c:pt idx="30">
                  <c:v>14.943572862958996</c:v>
                </c:pt>
                <c:pt idx="31">
                  <c:v>14.974077981478466</c:v>
                </c:pt>
                <c:pt idx="32">
                  <c:v>14.879141267257484</c:v>
                </c:pt>
                <c:pt idx="33">
                  <c:v>14.708632865544965</c:v>
                </c:pt>
                <c:pt idx="34">
                  <c:v>15.401665963141777</c:v>
                </c:pt>
                <c:pt idx="35">
                  <c:v>15.589388322125187</c:v>
                </c:pt>
                <c:pt idx="36">
                  <c:v>15.684145621343617</c:v>
                </c:pt>
                <c:pt idx="37">
                  <c:v>15.899932418950501</c:v>
                </c:pt>
                <c:pt idx="38">
                  <c:v>15.838726199598877</c:v>
                </c:pt>
                <c:pt idx="39">
                  <c:v>15.532957462443424</c:v>
                </c:pt>
                <c:pt idx="40">
                  <c:v>15.42218964424579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E31-466C-A978-3039B988C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29977992"/>
        <c:axId val="1129983896"/>
        <c:extLst/>
      </c:scatterChart>
      <c:valAx>
        <c:axId val="1129977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mmd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83896"/>
        <c:crossesAt val="-100"/>
        <c:crossBetween val="midCat"/>
        <c:majorUnit val="1"/>
      </c:valAx>
      <c:valAx>
        <c:axId val="1129983896"/>
        <c:scaling>
          <c:orientation val="minMax"/>
          <c:max val="19"/>
          <c:min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Volatility per year (252 trading days per year)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77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International Equity Markets One-Step-Ahead Re-Projected Latent Volatility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2.7729392287502524E-2"/>
          <c:y val="7.2608414239482208E-2"/>
          <c:w val="0.95441004643650318"/>
          <c:h val="0.81666010498687669"/>
        </c:manualLayout>
      </c:layout>
      <c:scatterChart>
        <c:scatterStyle val="lineMarker"/>
        <c:varyColors val="0"/>
        <c:ser>
          <c:idx val="6"/>
          <c:order val="0"/>
          <c:tx>
            <c:strRef>
              <c:f>Int_Equities!$B$2</c:f>
              <c:strCache>
                <c:ptCount val="1"/>
                <c:pt idx="0">
                  <c:v>SP500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Int_Equities!$A$3:$A$43</c:f>
              <c:numCache>
                <c:formatCode>yyyymmdd</c:formatCode>
                <c:ptCount val="41"/>
                <c:pt idx="0">
                  <c:v>43167</c:v>
                </c:pt>
                <c:pt idx="1">
                  <c:v>43168</c:v>
                </c:pt>
                <c:pt idx="2">
                  <c:v>43171</c:v>
                </c:pt>
                <c:pt idx="3">
                  <c:v>43172</c:v>
                </c:pt>
                <c:pt idx="4">
                  <c:v>43173</c:v>
                </c:pt>
                <c:pt idx="5">
                  <c:v>43174</c:v>
                </c:pt>
                <c:pt idx="6">
                  <c:v>43175</c:v>
                </c:pt>
                <c:pt idx="7">
                  <c:v>43178</c:v>
                </c:pt>
                <c:pt idx="8">
                  <c:v>43179</c:v>
                </c:pt>
                <c:pt idx="9">
                  <c:v>43180</c:v>
                </c:pt>
                <c:pt idx="10">
                  <c:v>43181</c:v>
                </c:pt>
                <c:pt idx="11">
                  <c:v>43182</c:v>
                </c:pt>
                <c:pt idx="12">
                  <c:v>43185</c:v>
                </c:pt>
                <c:pt idx="13">
                  <c:v>43186</c:v>
                </c:pt>
                <c:pt idx="14">
                  <c:v>43187</c:v>
                </c:pt>
                <c:pt idx="15">
                  <c:v>43188</c:v>
                </c:pt>
                <c:pt idx="16">
                  <c:v>43192</c:v>
                </c:pt>
                <c:pt idx="17">
                  <c:v>43193</c:v>
                </c:pt>
                <c:pt idx="18">
                  <c:v>43194</c:v>
                </c:pt>
                <c:pt idx="19">
                  <c:v>43195</c:v>
                </c:pt>
                <c:pt idx="20">
                  <c:v>43196</c:v>
                </c:pt>
                <c:pt idx="21">
                  <c:v>43199</c:v>
                </c:pt>
                <c:pt idx="22">
                  <c:v>43200</c:v>
                </c:pt>
                <c:pt idx="23">
                  <c:v>43201</c:v>
                </c:pt>
                <c:pt idx="24">
                  <c:v>43202</c:v>
                </c:pt>
                <c:pt idx="25">
                  <c:v>43203</c:v>
                </c:pt>
                <c:pt idx="26">
                  <c:v>43206</c:v>
                </c:pt>
                <c:pt idx="27">
                  <c:v>43207</c:v>
                </c:pt>
                <c:pt idx="28">
                  <c:v>43208</c:v>
                </c:pt>
                <c:pt idx="29">
                  <c:v>43209</c:v>
                </c:pt>
                <c:pt idx="30">
                  <c:v>43210</c:v>
                </c:pt>
                <c:pt idx="31">
                  <c:v>43213</c:v>
                </c:pt>
                <c:pt idx="32">
                  <c:v>43214</c:v>
                </c:pt>
                <c:pt idx="33">
                  <c:v>43215</c:v>
                </c:pt>
                <c:pt idx="34">
                  <c:v>43216</c:v>
                </c:pt>
                <c:pt idx="35">
                  <c:v>43217</c:v>
                </c:pt>
                <c:pt idx="36">
                  <c:v>43220</c:v>
                </c:pt>
                <c:pt idx="37">
                  <c:v>43221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Int_Equities!$B$3:$B$43</c:f>
              <c:numCache>
                <c:formatCode>General</c:formatCode>
                <c:ptCount val="41"/>
                <c:pt idx="0">
                  <c:v>12.993511329957451</c:v>
                </c:pt>
                <c:pt idx="1">
                  <c:v>12.312333191870461</c:v>
                </c:pt>
                <c:pt idx="2">
                  <c:v>12.230828831384608</c:v>
                </c:pt>
                <c:pt idx="3">
                  <c:v>12.5602605348477</c:v>
                </c:pt>
                <c:pt idx="4">
                  <c:v>12.910210320880804</c:v>
                </c:pt>
                <c:pt idx="5">
                  <c:v>12.973002663083941</c:v>
                </c:pt>
                <c:pt idx="6">
                  <c:v>12.885989593593953</c:v>
                </c:pt>
                <c:pt idx="7">
                  <c:v>13.621769986796467</c:v>
                </c:pt>
                <c:pt idx="8">
                  <c:v>13.585202468946866</c:v>
                </c:pt>
                <c:pt idx="9">
                  <c:v>13.625525162248852</c:v>
                </c:pt>
                <c:pt idx="10">
                  <c:v>15.04510221665581</c:v>
                </c:pt>
                <c:pt idx="11">
                  <c:v>16.371767148864823</c:v>
                </c:pt>
                <c:pt idx="12">
                  <c:v>15.096721735856878</c:v>
                </c:pt>
                <c:pt idx="13">
                  <c:v>15.76510691560218</c:v>
                </c:pt>
                <c:pt idx="14">
                  <c:v>15.882118451177492</c:v>
                </c:pt>
                <c:pt idx="15">
                  <c:v>15.132675424291245</c:v>
                </c:pt>
                <c:pt idx="16">
                  <c:v>16.267311863815227</c:v>
                </c:pt>
                <c:pt idx="17">
                  <c:v>15.615814855200226</c:v>
                </c:pt>
                <c:pt idx="18">
                  <c:v>14.837996354837212</c:v>
                </c:pt>
                <c:pt idx="19">
                  <c:v>14.337656896704528</c:v>
                </c:pt>
                <c:pt idx="20">
                  <c:v>15.482720551648375</c:v>
                </c:pt>
                <c:pt idx="21">
                  <c:v>15.271827479154259</c:v>
                </c:pt>
                <c:pt idx="22">
                  <c:v>14.465096374738026</c:v>
                </c:pt>
                <c:pt idx="23">
                  <c:v>14.567503027929854</c:v>
                </c:pt>
                <c:pt idx="24">
                  <c:v>14.152104161335751</c:v>
                </c:pt>
                <c:pt idx="25">
                  <c:v>14.182463552023176</c:v>
                </c:pt>
                <c:pt idx="26">
                  <c:v>13.808157726035118</c:v>
                </c:pt>
                <c:pt idx="27">
                  <c:v>13.264833232307366</c:v>
                </c:pt>
                <c:pt idx="28">
                  <c:v>13.102973733343227</c:v>
                </c:pt>
                <c:pt idx="29">
                  <c:v>13.379508035518349</c:v>
                </c:pt>
                <c:pt idx="30">
                  <c:v>13.842961565419424</c:v>
                </c:pt>
                <c:pt idx="31">
                  <c:v>13.823740276125168</c:v>
                </c:pt>
                <c:pt idx="32">
                  <c:v>14.55349665937686</c:v>
                </c:pt>
                <c:pt idx="33">
                  <c:v>14.475740028492675</c:v>
                </c:pt>
                <c:pt idx="34">
                  <c:v>13.965549677301516</c:v>
                </c:pt>
                <c:pt idx="35">
                  <c:v>13.759822615943195</c:v>
                </c:pt>
                <c:pt idx="36">
                  <c:v>14.139894167102812</c:v>
                </c:pt>
                <c:pt idx="37">
                  <c:v>14.0151297135983</c:v>
                </c:pt>
                <c:pt idx="38">
                  <c:v>14.323499378345337</c:v>
                </c:pt>
                <c:pt idx="39">
                  <c:v>14.414987880629669</c:v>
                </c:pt>
                <c:pt idx="40">
                  <c:v>13.865933286460562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C92-492E-A4E2-0543C756B237}"/>
            </c:ext>
          </c:extLst>
        </c:ser>
        <c:ser>
          <c:idx val="0"/>
          <c:order val="1"/>
          <c:tx>
            <c:strRef>
              <c:f>Int_Equities!$C$2</c:f>
              <c:strCache>
                <c:ptCount val="1"/>
                <c:pt idx="0">
                  <c:v>NASDAQ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Int_Equities!$A$3:$A$43</c:f>
              <c:numCache>
                <c:formatCode>yyyymmdd</c:formatCode>
                <c:ptCount val="41"/>
                <c:pt idx="0">
                  <c:v>43167</c:v>
                </c:pt>
                <c:pt idx="1">
                  <c:v>43168</c:v>
                </c:pt>
                <c:pt idx="2">
                  <c:v>43171</c:v>
                </c:pt>
                <c:pt idx="3">
                  <c:v>43172</c:v>
                </c:pt>
                <c:pt idx="4">
                  <c:v>43173</c:v>
                </c:pt>
                <c:pt idx="5">
                  <c:v>43174</c:v>
                </c:pt>
                <c:pt idx="6">
                  <c:v>43175</c:v>
                </c:pt>
                <c:pt idx="7">
                  <c:v>43178</c:v>
                </c:pt>
                <c:pt idx="8">
                  <c:v>43179</c:v>
                </c:pt>
                <c:pt idx="9">
                  <c:v>43180</c:v>
                </c:pt>
                <c:pt idx="10">
                  <c:v>43181</c:v>
                </c:pt>
                <c:pt idx="11">
                  <c:v>43182</c:v>
                </c:pt>
                <c:pt idx="12">
                  <c:v>43185</c:v>
                </c:pt>
                <c:pt idx="13">
                  <c:v>43186</c:v>
                </c:pt>
                <c:pt idx="14">
                  <c:v>43187</c:v>
                </c:pt>
                <c:pt idx="15">
                  <c:v>43188</c:v>
                </c:pt>
                <c:pt idx="16">
                  <c:v>43192</c:v>
                </c:pt>
                <c:pt idx="17">
                  <c:v>43193</c:v>
                </c:pt>
                <c:pt idx="18">
                  <c:v>43194</c:v>
                </c:pt>
                <c:pt idx="19">
                  <c:v>43195</c:v>
                </c:pt>
                <c:pt idx="20">
                  <c:v>43196</c:v>
                </c:pt>
                <c:pt idx="21">
                  <c:v>43199</c:v>
                </c:pt>
                <c:pt idx="22">
                  <c:v>43200</c:v>
                </c:pt>
                <c:pt idx="23">
                  <c:v>43201</c:v>
                </c:pt>
                <c:pt idx="24">
                  <c:v>43202</c:v>
                </c:pt>
                <c:pt idx="25">
                  <c:v>43203</c:v>
                </c:pt>
                <c:pt idx="26">
                  <c:v>43206</c:v>
                </c:pt>
                <c:pt idx="27">
                  <c:v>43207</c:v>
                </c:pt>
                <c:pt idx="28">
                  <c:v>43208</c:v>
                </c:pt>
                <c:pt idx="29">
                  <c:v>43209</c:v>
                </c:pt>
                <c:pt idx="30">
                  <c:v>43210</c:v>
                </c:pt>
                <c:pt idx="31">
                  <c:v>43213</c:v>
                </c:pt>
                <c:pt idx="32">
                  <c:v>43214</c:v>
                </c:pt>
                <c:pt idx="33">
                  <c:v>43215</c:v>
                </c:pt>
                <c:pt idx="34">
                  <c:v>43216</c:v>
                </c:pt>
                <c:pt idx="35">
                  <c:v>43217</c:v>
                </c:pt>
                <c:pt idx="36">
                  <c:v>43220</c:v>
                </c:pt>
                <c:pt idx="37">
                  <c:v>43221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Int_Equities!$C$3:$C$43</c:f>
              <c:numCache>
                <c:formatCode>General</c:formatCode>
                <c:ptCount val="41"/>
                <c:pt idx="0">
                  <c:v>13.317185822156505</c:v>
                </c:pt>
                <c:pt idx="1">
                  <c:v>12.703562933579979</c:v>
                </c:pt>
                <c:pt idx="2">
                  <c:v>12.497975425198225</c:v>
                </c:pt>
                <c:pt idx="3">
                  <c:v>13.003234809211291</c:v>
                </c:pt>
                <c:pt idx="4">
                  <c:v>13.201074911121708</c:v>
                </c:pt>
                <c:pt idx="5">
                  <c:v>13.354489128110423</c:v>
                </c:pt>
                <c:pt idx="6">
                  <c:v>13.393867830729677</c:v>
                </c:pt>
                <c:pt idx="7">
                  <c:v>14.332491786041732</c:v>
                </c:pt>
                <c:pt idx="8">
                  <c:v>14.277065620552747</c:v>
                </c:pt>
                <c:pt idx="9">
                  <c:v>14.401921124231706</c:v>
                </c:pt>
                <c:pt idx="10">
                  <c:v>15.709910808367328</c:v>
                </c:pt>
                <c:pt idx="11">
                  <c:v>17.13443797999615</c:v>
                </c:pt>
                <c:pt idx="12">
                  <c:v>15.682839879179891</c:v>
                </c:pt>
                <c:pt idx="13">
                  <c:v>17.002748184815616</c:v>
                </c:pt>
                <c:pt idx="14">
                  <c:v>17.480039841177799</c:v>
                </c:pt>
                <c:pt idx="15">
                  <c:v>16.622560815652438</c:v>
                </c:pt>
                <c:pt idx="16">
                  <c:v>18.017624831122173</c:v>
                </c:pt>
                <c:pt idx="17">
                  <c:v>17.420837714968773</c:v>
                </c:pt>
                <c:pt idx="18">
                  <c:v>16.513192059791365</c:v>
                </c:pt>
                <c:pt idx="19">
                  <c:v>16.071573094999632</c:v>
                </c:pt>
                <c:pt idx="20">
                  <c:v>17.290499364085832</c:v>
                </c:pt>
                <c:pt idx="21">
                  <c:v>16.956451789305525</c:v>
                </c:pt>
                <c:pt idx="22">
                  <c:v>15.93718999877311</c:v>
                </c:pt>
                <c:pt idx="23">
                  <c:v>15.86061746151327</c:v>
                </c:pt>
                <c:pt idx="24">
                  <c:v>15.361590877693166</c:v>
                </c:pt>
                <c:pt idx="25">
                  <c:v>15.508643026996564</c:v>
                </c:pt>
                <c:pt idx="26">
                  <c:v>15.208337952264433</c:v>
                </c:pt>
                <c:pt idx="27">
                  <c:v>14.395675102752371</c:v>
                </c:pt>
                <c:pt idx="28">
                  <c:v>14.165364891284423</c:v>
                </c:pt>
                <c:pt idx="29">
                  <c:v>14.569914933279456</c:v>
                </c:pt>
                <c:pt idx="30">
                  <c:v>15.278907031259616</c:v>
                </c:pt>
                <c:pt idx="31">
                  <c:v>15.399237314646934</c:v>
                </c:pt>
                <c:pt idx="32">
                  <c:v>16.340180015551095</c:v>
                </c:pt>
                <c:pt idx="33">
                  <c:v>16.344689250562872</c:v>
                </c:pt>
                <c:pt idx="34">
                  <c:v>15.580335482361869</c:v>
                </c:pt>
                <c:pt idx="35">
                  <c:v>15.365389309489322</c:v>
                </c:pt>
                <c:pt idx="36">
                  <c:v>15.716638420378457</c:v>
                </c:pt>
                <c:pt idx="37">
                  <c:v>15.316674249850552</c:v>
                </c:pt>
                <c:pt idx="38">
                  <c:v>15.402285732292494</c:v>
                </c:pt>
                <c:pt idx="39">
                  <c:v>15.473966456239905</c:v>
                </c:pt>
                <c:pt idx="40">
                  <c:v>14.780477696235442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C92-492E-A4E2-0543C756B237}"/>
            </c:ext>
          </c:extLst>
        </c:ser>
        <c:ser>
          <c:idx val="1"/>
          <c:order val="2"/>
          <c:tx>
            <c:strRef>
              <c:f>Int_Equities!$D$2</c:f>
              <c:strCache>
                <c:ptCount val="1"/>
                <c:pt idx="0">
                  <c:v>Dow Jones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Int_Equities!$A$3:$A$43</c:f>
              <c:numCache>
                <c:formatCode>yyyymmdd</c:formatCode>
                <c:ptCount val="41"/>
                <c:pt idx="0">
                  <c:v>43167</c:v>
                </c:pt>
                <c:pt idx="1">
                  <c:v>43168</c:v>
                </c:pt>
                <c:pt idx="2">
                  <c:v>43171</c:v>
                </c:pt>
                <c:pt idx="3">
                  <c:v>43172</c:v>
                </c:pt>
                <c:pt idx="4">
                  <c:v>43173</c:v>
                </c:pt>
                <c:pt idx="5">
                  <c:v>43174</c:v>
                </c:pt>
                <c:pt idx="6">
                  <c:v>43175</c:v>
                </c:pt>
                <c:pt idx="7">
                  <c:v>43178</c:v>
                </c:pt>
                <c:pt idx="8">
                  <c:v>43179</c:v>
                </c:pt>
                <c:pt idx="9">
                  <c:v>43180</c:v>
                </c:pt>
                <c:pt idx="10">
                  <c:v>43181</c:v>
                </c:pt>
                <c:pt idx="11">
                  <c:v>43182</c:v>
                </c:pt>
                <c:pt idx="12">
                  <c:v>43185</c:v>
                </c:pt>
                <c:pt idx="13">
                  <c:v>43186</c:v>
                </c:pt>
                <c:pt idx="14">
                  <c:v>43187</c:v>
                </c:pt>
                <c:pt idx="15">
                  <c:v>43188</c:v>
                </c:pt>
                <c:pt idx="16">
                  <c:v>43192</c:v>
                </c:pt>
                <c:pt idx="17">
                  <c:v>43193</c:v>
                </c:pt>
                <c:pt idx="18">
                  <c:v>43194</c:v>
                </c:pt>
                <c:pt idx="19">
                  <c:v>43195</c:v>
                </c:pt>
                <c:pt idx="20">
                  <c:v>43196</c:v>
                </c:pt>
                <c:pt idx="21">
                  <c:v>43199</c:v>
                </c:pt>
                <c:pt idx="22">
                  <c:v>43200</c:v>
                </c:pt>
                <c:pt idx="23">
                  <c:v>43201</c:v>
                </c:pt>
                <c:pt idx="24">
                  <c:v>43202</c:v>
                </c:pt>
                <c:pt idx="25">
                  <c:v>43203</c:v>
                </c:pt>
                <c:pt idx="26">
                  <c:v>43206</c:v>
                </c:pt>
                <c:pt idx="27">
                  <c:v>43207</c:v>
                </c:pt>
                <c:pt idx="28">
                  <c:v>43208</c:v>
                </c:pt>
                <c:pt idx="29">
                  <c:v>43209</c:v>
                </c:pt>
                <c:pt idx="30">
                  <c:v>43210</c:v>
                </c:pt>
                <c:pt idx="31">
                  <c:v>43213</c:v>
                </c:pt>
                <c:pt idx="32">
                  <c:v>43214</c:v>
                </c:pt>
                <c:pt idx="33">
                  <c:v>43215</c:v>
                </c:pt>
                <c:pt idx="34">
                  <c:v>43216</c:v>
                </c:pt>
                <c:pt idx="35">
                  <c:v>43217</c:v>
                </c:pt>
                <c:pt idx="36">
                  <c:v>43220</c:v>
                </c:pt>
                <c:pt idx="37">
                  <c:v>43221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Int_Equities!$D$3:$D$43</c:f>
              <c:numCache>
                <c:formatCode>General</c:formatCode>
                <c:ptCount val="41"/>
                <c:pt idx="0">
                  <c:v>13.145063032446325</c:v>
                </c:pt>
                <c:pt idx="1">
                  <c:v>12.567772808146355</c:v>
                </c:pt>
                <c:pt idx="2">
                  <c:v>12.620897352516728</c:v>
                </c:pt>
                <c:pt idx="3">
                  <c:v>12.916126675823024</c:v>
                </c:pt>
                <c:pt idx="4">
                  <c:v>13.422247669865673</c:v>
                </c:pt>
                <c:pt idx="5">
                  <c:v>13.302977943416552</c:v>
                </c:pt>
                <c:pt idx="6">
                  <c:v>13.106282143102874</c:v>
                </c:pt>
                <c:pt idx="7">
                  <c:v>13.723395586995915</c:v>
                </c:pt>
                <c:pt idx="8">
                  <c:v>13.585501318049479</c:v>
                </c:pt>
                <c:pt idx="9">
                  <c:v>13.56466795805642</c:v>
                </c:pt>
                <c:pt idx="10">
                  <c:v>15.074255389992022</c:v>
                </c:pt>
                <c:pt idx="11">
                  <c:v>16.085309774852799</c:v>
                </c:pt>
                <c:pt idx="12">
                  <c:v>15.08810984619457</c:v>
                </c:pt>
                <c:pt idx="13">
                  <c:v>15.377680556873388</c:v>
                </c:pt>
                <c:pt idx="14">
                  <c:v>15.303633626205103</c:v>
                </c:pt>
                <c:pt idx="15">
                  <c:v>14.855996925227041</c:v>
                </c:pt>
                <c:pt idx="16">
                  <c:v>15.656544876533092</c:v>
                </c:pt>
                <c:pt idx="17">
                  <c:v>15.058518467707925</c:v>
                </c:pt>
                <c:pt idx="18">
                  <c:v>14.422786787703243</c:v>
                </c:pt>
                <c:pt idx="19">
                  <c:v>13.901078364567931</c:v>
                </c:pt>
                <c:pt idx="20">
                  <c:v>14.940277451658931</c:v>
                </c:pt>
                <c:pt idx="21">
                  <c:v>14.837553559029544</c:v>
                </c:pt>
                <c:pt idx="22">
                  <c:v>14.226563944812021</c:v>
                </c:pt>
                <c:pt idx="23">
                  <c:v>14.427919318851764</c:v>
                </c:pt>
                <c:pt idx="24">
                  <c:v>13.966331982531454</c:v>
                </c:pt>
                <c:pt idx="25">
                  <c:v>14.007267002277827</c:v>
                </c:pt>
                <c:pt idx="26">
                  <c:v>13.732561936835948</c:v>
                </c:pt>
                <c:pt idx="27">
                  <c:v>13.340988954683359</c:v>
                </c:pt>
                <c:pt idx="28">
                  <c:v>13.255996151893742</c:v>
                </c:pt>
                <c:pt idx="29">
                  <c:v>13.380631190533553</c:v>
                </c:pt>
                <c:pt idx="30">
                  <c:v>13.771906512673619</c:v>
                </c:pt>
                <c:pt idx="31">
                  <c:v>13.783063246156784</c:v>
                </c:pt>
                <c:pt idx="32">
                  <c:v>14.651921159810678</c:v>
                </c:pt>
                <c:pt idx="33">
                  <c:v>14.58343251387446</c:v>
                </c:pt>
                <c:pt idx="34">
                  <c:v>14.167587984917301</c:v>
                </c:pt>
                <c:pt idx="35">
                  <c:v>13.992889077562815</c:v>
                </c:pt>
                <c:pt idx="36">
                  <c:v>14.237423473640186</c:v>
                </c:pt>
                <c:pt idx="37">
                  <c:v>14.342304362446136</c:v>
                </c:pt>
                <c:pt idx="38">
                  <c:v>14.656735142304823</c:v>
                </c:pt>
                <c:pt idx="39">
                  <c:v>14.585728101354514</c:v>
                </c:pt>
                <c:pt idx="40">
                  <c:v>14.084175434348326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C92-492E-A4E2-0543C756B237}"/>
            </c:ext>
          </c:extLst>
        </c:ser>
        <c:ser>
          <c:idx val="3"/>
          <c:order val="3"/>
          <c:tx>
            <c:strRef>
              <c:f>Int_Equities!$E$2</c:f>
              <c:strCache>
                <c:ptCount val="1"/>
                <c:pt idx="0">
                  <c:v>FTSE 100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Int_Equities!$A$3:$A$43</c:f>
              <c:numCache>
                <c:formatCode>yyyymmdd</c:formatCode>
                <c:ptCount val="41"/>
                <c:pt idx="0">
                  <c:v>43167</c:v>
                </c:pt>
                <c:pt idx="1">
                  <c:v>43168</c:v>
                </c:pt>
                <c:pt idx="2">
                  <c:v>43171</c:v>
                </c:pt>
                <c:pt idx="3">
                  <c:v>43172</c:v>
                </c:pt>
                <c:pt idx="4">
                  <c:v>43173</c:v>
                </c:pt>
                <c:pt idx="5">
                  <c:v>43174</c:v>
                </c:pt>
                <c:pt idx="6">
                  <c:v>43175</c:v>
                </c:pt>
                <c:pt idx="7">
                  <c:v>43178</c:v>
                </c:pt>
                <c:pt idx="8">
                  <c:v>43179</c:v>
                </c:pt>
                <c:pt idx="9">
                  <c:v>43180</c:v>
                </c:pt>
                <c:pt idx="10">
                  <c:v>43181</c:v>
                </c:pt>
                <c:pt idx="11">
                  <c:v>43182</c:v>
                </c:pt>
                <c:pt idx="12">
                  <c:v>43185</c:v>
                </c:pt>
                <c:pt idx="13">
                  <c:v>43186</c:v>
                </c:pt>
                <c:pt idx="14">
                  <c:v>43187</c:v>
                </c:pt>
                <c:pt idx="15">
                  <c:v>43188</c:v>
                </c:pt>
                <c:pt idx="16">
                  <c:v>43192</c:v>
                </c:pt>
                <c:pt idx="17">
                  <c:v>43193</c:v>
                </c:pt>
                <c:pt idx="18">
                  <c:v>43194</c:v>
                </c:pt>
                <c:pt idx="19">
                  <c:v>43195</c:v>
                </c:pt>
                <c:pt idx="20">
                  <c:v>43196</c:v>
                </c:pt>
                <c:pt idx="21">
                  <c:v>43199</c:v>
                </c:pt>
                <c:pt idx="22">
                  <c:v>43200</c:v>
                </c:pt>
                <c:pt idx="23">
                  <c:v>43201</c:v>
                </c:pt>
                <c:pt idx="24">
                  <c:v>43202</c:v>
                </c:pt>
                <c:pt idx="25">
                  <c:v>43203</c:v>
                </c:pt>
                <c:pt idx="26">
                  <c:v>43206</c:v>
                </c:pt>
                <c:pt idx="27">
                  <c:v>43207</c:v>
                </c:pt>
                <c:pt idx="28">
                  <c:v>43208</c:v>
                </c:pt>
                <c:pt idx="29">
                  <c:v>43209</c:v>
                </c:pt>
                <c:pt idx="30">
                  <c:v>43210</c:v>
                </c:pt>
                <c:pt idx="31">
                  <c:v>43213</c:v>
                </c:pt>
                <c:pt idx="32">
                  <c:v>43214</c:v>
                </c:pt>
                <c:pt idx="33">
                  <c:v>43215</c:v>
                </c:pt>
                <c:pt idx="34">
                  <c:v>43216</c:v>
                </c:pt>
                <c:pt idx="35">
                  <c:v>43217</c:v>
                </c:pt>
                <c:pt idx="36">
                  <c:v>43220</c:v>
                </c:pt>
                <c:pt idx="37">
                  <c:v>43221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Int_Equities!$E$3:$E$43</c:f>
              <c:numCache>
                <c:formatCode>General</c:formatCode>
                <c:ptCount val="41"/>
                <c:pt idx="0">
                  <c:v>14.558786174462636</c:v>
                </c:pt>
                <c:pt idx="1">
                  <c:v>14.33018863930895</c:v>
                </c:pt>
                <c:pt idx="2">
                  <c:v>13.709981764474202</c:v>
                </c:pt>
                <c:pt idx="3">
                  <c:v>13.506001917341356</c:v>
                </c:pt>
                <c:pt idx="4">
                  <c:v>14.292163367932142</c:v>
                </c:pt>
                <c:pt idx="5">
                  <c:v>14.345881122145936</c:v>
                </c:pt>
                <c:pt idx="6">
                  <c:v>14.225547759586819</c:v>
                </c:pt>
                <c:pt idx="7">
                  <c:v>14.05153379404063</c:v>
                </c:pt>
                <c:pt idx="8">
                  <c:v>15.062783478033516</c:v>
                </c:pt>
                <c:pt idx="9">
                  <c:v>15.021366696360737</c:v>
                </c:pt>
                <c:pt idx="10">
                  <c:v>14.863825118463184</c:v>
                </c:pt>
                <c:pt idx="11">
                  <c:v>15.7935681980411</c:v>
                </c:pt>
                <c:pt idx="12">
                  <c:v>16.051447261621846</c:v>
                </c:pt>
                <c:pt idx="13">
                  <c:v>16.264114949434283</c:v>
                </c:pt>
                <c:pt idx="14">
                  <c:v>16.176986301840646</c:v>
                </c:pt>
                <c:pt idx="15">
                  <c:v>14.575227364768587</c:v>
                </c:pt>
                <c:pt idx="16">
                  <c:v>13.935595071287237</c:v>
                </c:pt>
                <c:pt idx="17">
                  <c:v>14.003252224143214</c:v>
                </c:pt>
                <c:pt idx="18">
                  <c:v>13.929096176168697</c:v>
                </c:pt>
                <c:pt idx="19">
                  <c:v>13.93214726508022</c:v>
                </c:pt>
                <c:pt idx="20">
                  <c:v>12.351891595150191</c:v>
                </c:pt>
                <c:pt idx="21">
                  <c:v>12.40246175893434</c:v>
                </c:pt>
                <c:pt idx="22">
                  <c:v>12.379385068606233</c:v>
                </c:pt>
                <c:pt idx="23">
                  <c:v>11.80687565413173</c:v>
                </c:pt>
                <c:pt idx="24">
                  <c:v>11.871862717306994</c:v>
                </c:pt>
                <c:pt idx="25">
                  <c:v>11.924998030481468</c:v>
                </c:pt>
                <c:pt idx="26">
                  <c:v>12.531588951221231</c:v>
                </c:pt>
                <c:pt idx="27">
                  <c:v>12.663678364736986</c:v>
                </c:pt>
                <c:pt idx="28">
                  <c:v>12.450320770916449</c:v>
                </c:pt>
                <c:pt idx="29">
                  <c:v>11.667168908025992</c:v>
                </c:pt>
                <c:pt idx="30">
                  <c:v>11.637988615283488</c:v>
                </c:pt>
                <c:pt idx="31">
                  <c:v>11.382326544017531</c:v>
                </c:pt>
                <c:pt idx="32">
                  <c:v>11.260421284139973</c:v>
                </c:pt>
                <c:pt idx="33">
                  <c:v>11.518114119799925</c:v>
                </c:pt>
                <c:pt idx="34">
                  <c:v>11.665627487741144</c:v>
                </c:pt>
                <c:pt idx="35">
                  <c:v>11.438387727035144</c:v>
                </c:pt>
                <c:pt idx="36">
                  <c:v>10.874505415132617</c:v>
                </c:pt>
                <c:pt idx="37">
                  <c:v>10.944682423379902</c:v>
                </c:pt>
                <c:pt idx="38">
                  <c:v>10.98724808270927</c:v>
                </c:pt>
                <c:pt idx="39">
                  <c:v>11.23599401918543</c:v>
                </c:pt>
                <c:pt idx="40">
                  <c:v>11.409866974613774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C92-492E-A4E2-0543C756B237}"/>
            </c:ext>
          </c:extLst>
        </c:ser>
        <c:ser>
          <c:idx val="2"/>
          <c:order val="4"/>
          <c:tx>
            <c:strRef>
              <c:f>Int_Equities!$F$2</c:f>
              <c:strCache>
                <c:ptCount val="1"/>
                <c:pt idx="0">
                  <c:v>OMXS30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Int_Equities!$A$3:$A$43</c:f>
              <c:numCache>
                <c:formatCode>yyyymmdd</c:formatCode>
                <c:ptCount val="41"/>
                <c:pt idx="0">
                  <c:v>43167</c:v>
                </c:pt>
                <c:pt idx="1">
                  <c:v>43168</c:v>
                </c:pt>
                <c:pt idx="2">
                  <c:v>43171</c:v>
                </c:pt>
                <c:pt idx="3">
                  <c:v>43172</c:v>
                </c:pt>
                <c:pt idx="4">
                  <c:v>43173</c:v>
                </c:pt>
                <c:pt idx="5">
                  <c:v>43174</c:v>
                </c:pt>
                <c:pt idx="6">
                  <c:v>43175</c:v>
                </c:pt>
                <c:pt idx="7">
                  <c:v>43178</c:v>
                </c:pt>
                <c:pt idx="8">
                  <c:v>43179</c:v>
                </c:pt>
                <c:pt idx="9">
                  <c:v>43180</c:v>
                </c:pt>
                <c:pt idx="10">
                  <c:v>43181</c:v>
                </c:pt>
                <c:pt idx="11">
                  <c:v>43182</c:v>
                </c:pt>
                <c:pt idx="12">
                  <c:v>43185</c:v>
                </c:pt>
                <c:pt idx="13">
                  <c:v>43186</c:v>
                </c:pt>
                <c:pt idx="14">
                  <c:v>43187</c:v>
                </c:pt>
                <c:pt idx="15">
                  <c:v>43188</c:v>
                </c:pt>
                <c:pt idx="16">
                  <c:v>43192</c:v>
                </c:pt>
                <c:pt idx="17">
                  <c:v>43193</c:v>
                </c:pt>
                <c:pt idx="18">
                  <c:v>43194</c:v>
                </c:pt>
                <c:pt idx="19">
                  <c:v>43195</c:v>
                </c:pt>
                <c:pt idx="20">
                  <c:v>43196</c:v>
                </c:pt>
                <c:pt idx="21">
                  <c:v>43199</c:v>
                </c:pt>
                <c:pt idx="22">
                  <c:v>43200</c:v>
                </c:pt>
                <c:pt idx="23">
                  <c:v>43201</c:v>
                </c:pt>
                <c:pt idx="24">
                  <c:v>43202</c:v>
                </c:pt>
                <c:pt idx="25">
                  <c:v>43203</c:v>
                </c:pt>
                <c:pt idx="26">
                  <c:v>43206</c:v>
                </c:pt>
                <c:pt idx="27">
                  <c:v>43207</c:v>
                </c:pt>
                <c:pt idx="28">
                  <c:v>43208</c:v>
                </c:pt>
                <c:pt idx="29">
                  <c:v>43209</c:v>
                </c:pt>
                <c:pt idx="30">
                  <c:v>43210</c:v>
                </c:pt>
                <c:pt idx="31">
                  <c:v>43213</c:v>
                </c:pt>
                <c:pt idx="32">
                  <c:v>43214</c:v>
                </c:pt>
                <c:pt idx="33">
                  <c:v>43215</c:v>
                </c:pt>
                <c:pt idx="34">
                  <c:v>43216</c:v>
                </c:pt>
                <c:pt idx="35">
                  <c:v>43217</c:v>
                </c:pt>
                <c:pt idx="36">
                  <c:v>43220</c:v>
                </c:pt>
                <c:pt idx="37">
                  <c:v>43221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Int_Equities!$F$3:$F$43</c:f>
              <c:numCache>
                <c:formatCode>General</c:formatCode>
                <c:ptCount val="41"/>
                <c:pt idx="0">
                  <c:v>16.253398884885438</c:v>
                </c:pt>
                <c:pt idx="1">
                  <c:v>15.819569253365991</c:v>
                </c:pt>
                <c:pt idx="2">
                  <c:v>15.561519048876134</c:v>
                </c:pt>
                <c:pt idx="3">
                  <c:v>14.954425268583174</c:v>
                </c:pt>
                <c:pt idx="4">
                  <c:v>14.797063013019184</c:v>
                </c:pt>
                <c:pt idx="5">
                  <c:v>15.065980174743791</c:v>
                </c:pt>
                <c:pt idx="6">
                  <c:v>15.144913687348485</c:v>
                </c:pt>
                <c:pt idx="7">
                  <c:v>14.932631768925257</c:v>
                </c:pt>
                <c:pt idx="8">
                  <c:v>15.221769929616524</c:v>
                </c:pt>
                <c:pt idx="9">
                  <c:v>16.022161245715015</c:v>
                </c:pt>
                <c:pt idx="10">
                  <c:v>16.182168628731358</c:v>
                </c:pt>
                <c:pt idx="11">
                  <c:v>16.06129469916339</c:v>
                </c:pt>
                <c:pt idx="12">
                  <c:v>16.967167607113918</c:v>
                </c:pt>
                <c:pt idx="13">
                  <c:v>17.280491735360393</c:v>
                </c:pt>
                <c:pt idx="14">
                  <c:v>17.743345987176536</c:v>
                </c:pt>
                <c:pt idx="15">
                  <c:v>17.736732748564989</c:v>
                </c:pt>
                <c:pt idx="16">
                  <c:v>17.198741353336661</c:v>
                </c:pt>
                <c:pt idx="17">
                  <c:v>16.941801637789833</c:v>
                </c:pt>
                <c:pt idx="18">
                  <c:v>16.931356615219439</c:v>
                </c:pt>
                <c:pt idx="19">
                  <c:v>17.505772678243474</c:v>
                </c:pt>
                <c:pt idx="20">
                  <c:v>17.406991034359137</c:v>
                </c:pt>
                <c:pt idx="21">
                  <c:v>16.783239287135078</c:v>
                </c:pt>
                <c:pt idx="22">
                  <c:v>16.839185760391381</c:v>
                </c:pt>
                <c:pt idx="23">
                  <c:v>16.707632838180054</c:v>
                </c:pt>
                <c:pt idx="24">
                  <c:v>16.820923742615708</c:v>
                </c:pt>
                <c:pt idx="25">
                  <c:v>16.868049817899472</c:v>
                </c:pt>
                <c:pt idx="26">
                  <c:v>16.337291848274585</c:v>
                </c:pt>
                <c:pt idx="27">
                  <c:v>16.074227921342267</c:v>
                </c:pt>
                <c:pt idx="28">
                  <c:v>15.941615309126822</c:v>
                </c:pt>
                <c:pt idx="29">
                  <c:v>15.357182966529056</c:v>
                </c:pt>
                <c:pt idx="30">
                  <c:v>15.121302344097309</c:v>
                </c:pt>
                <c:pt idx="31">
                  <c:v>14.881764624008889</c:v>
                </c:pt>
                <c:pt idx="32">
                  <c:v>14.433446658623259</c:v>
                </c:pt>
                <c:pt idx="33">
                  <c:v>14.364096857215246</c:v>
                </c:pt>
                <c:pt idx="34">
                  <c:v>14.896617259278196</c:v>
                </c:pt>
                <c:pt idx="35">
                  <c:v>14.97966487897277</c:v>
                </c:pt>
                <c:pt idx="36">
                  <c:v>14.520591111271202</c:v>
                </c:pt>
                <c:pt idx="37">
                  <c:v>14.578510657746298</c:v>
                </c:pt>
                <c:pt idx="38">
                  <c:v>14.593805457060244</c:v>
                </c:pt>
                <c:pt idx="39">
                  <c:v>14.669878681349795</c:v>
                </c:pt>
                <c:pt idx="40">
                  <c:v>14.78868840580826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DC92-492E-A4E2-0543C756B237}"/>
            </c:ext>
          </c:extLst>
        </c:ser>
        <c:ser>
          <c:idx val="4"/>
          <c:order val="5"/>
          <c:tx>
            <c:strRef>
              <c:f>Int_Equities!$G$2</c:f>
              <c:strCache>
                <c:ptCount val="1"/>
                <c:pt idx="0">
                  <c:v>OBX-25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Int_Equities!$A$3:$A$43</c:f>
              <c:numCache>
                <c:formatCode>yyyymmdd</c:formatCode>
                <c:ptCount val="41"/>
                <c:pt idx="0">
                  <c:v>43167</c:v>
                </c:pt>
                <c:pt idx="1">
                  <c:v>43168</c:v>
                </c:pt>
                <c:pt idx="2">
                  <c:v>43171</c:v>
                </c:pt>
                <c:pt idx="3">
                  <c:v>43172</c:v>
                </c:pt>
                <c:pt idx="4">
                  <c:v>43173</c:v>
                </c:pt>
                <c:pt idx="5">
                  <c:v>43174</c:v>
                </c:pt>
                <c:pt idx="6">
                  <c:v>43175</c:v>
                </c:pt>
                <c:pt idx="7">
                  <c:v>43178</c:v>
                </c:pt>
                <c:pt idx="8">
                  <c:v>43179</c:v>
                </c:pt>
                <c:pt idx="9">
                  <c:v>43180</c:v>
                </c:pt>
                <c:pt idx="10">
                  <c:v>43181</c:v>
                </c:pt>
                <c:pt idx="11">
                  <c:v>43182</c:v>
                </c:pt>
                <c:pt idx="12">
                  <c:v>43185</c:v>
                </c:pt>
                <c:pt idx="13">
                  <c:v>43186</c:v>
                </c:pt>
                <c:pt idx="14">
                  <c:v>43187</c:v>
                </c:pt>
                <c:pt idx="15">
                  <c:v>43188</c:v>
                </c:pt>
                <c:pt idx="16">
                  <c:v>43192</c:v>
                </c:pt>
                <c:pt idx="17">
                  <c:v>43193</c:v>
                </c:pt>
                <c:pt idx="18">
                  <c:v>43194</c:v>
                </c:pt>
                <c:pt idx="19">
                  <c:v>43195</c:v>
                </c:pt>
                <c:pt idx="20">
                  <c:v>43196</c:v>
                </c:pt>
                <c:pt idx="21">
                  <c:v>43199</c:v>
                </c:pt>
                <c:pt idx="22">
                  <c:v>43200</c:v>
                </c:pt>
                <c:pt idx="23">
                  <c:v>43201</c:v>
                </c:pt>
                <c:pt idx="24">
                  <c:v>43202</c:v>
                </c:pt>
                <c:pt idx="25">
                  <c:v>43203</c:v>
                </c:pt>
                <c:pt idx="26">
                  <c:v>43206</c:v>
                </c:pt>
                <c:pt idx="27">
                  <c:v>43207</c:v>
                </c:pt>
                <c:pt idx="28">
                  <c:v>43208</c:v>
                </c:pt>
                <c:pt idx="29">
                  <c:v>43209</c:v>
                </c:pt>
                <c:pt idx="30">
                  <c:v>43210</c:v>
                </c:pt>
                <c:pt idx="31">
                  <c:v>43213</c:v>
                </c:pt>
                <c:pt idx="32">
                  <c:v>43214</c:v>
                </c:pt>
                <c:pt idx="33">
                  <c:v>43215</c:v>
                </c:pt>
                <c:pt idx="34">
                  <c:v>43216</c:v>
                </c:pt>
                <c:pt idx="35">
                  <c:v>43217</c:v>
                </c:pt>
                <c:pt idx="36">
                  <c:v>43220</c:v>
                </c:pt>
                <c:pt idx="37">
                  <c:v>43221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xVal>
          <c:yVal>
            <c:numRef>
              <c:f>Int_Equities!$G$3:$G$43</c:f>
              <c:numCache>
                <c:formatCode>General</c:formatCode>
                <c:ptCount val="41"/>
                <c:pt idx="0">
                  <c:v>16.387222551190025</c:v>
                </c:pt>
                <c:pt idx="1">
                  <c:v>15.985566150892947</c:v>
                </c:pt>
                <c:pt idx="2">
                  <c:v>15.467980101758798</c:v>
                </c:pt>
                <c:pt idx="3">
                  <c:v>15.405787386114502</c:v>
                </c:pt>
                <c:pt idx="4">
                  <c:v>15.299142844733181</c:v>
                </c:pt>
                <c:pt idx="5">
                  <c:v>15.214741882249026</c:v>
                </c:pt>
                <c:pt idx="6">
                  <c:v>15.279894972516542</c:v>
                </c:pt>
                <c:pt idx="7">
                  <c:v>15.747830234884994</c:v>
                </c:pt>
                <c:pt idx="8">
                  <c:v>15.947662912852378</c:v>
                </c:pt>
                <c:pt idx="9">
                  <c:v>15.872459997023157</c:v>
                </c:pt>
                <c:pt idx="10">
                  <c:v>16.519295813068769</c:v>
                </c:pt>
                <c:pt idx="11">
                  <c:v>16.366785411585425</c:v>
                </c:pt>
                <c:pt idx="12">
                  <c:v>16.099546518901974</c:v>
                </c:pt>
                <c:pt idx="13">
                  <c:v>16.661518699170234</c:v>
                </c:pt>
                <c:pt idx="14">
                  <c:v>16.467142365657448</c:v>
                </c:pt>
                <c:pt idx="15">
                  <c:v>16.224350995098053</c:v>
                </c:pt>
                <c:pt idx="16">
                  <c:v>16.216374375874512</c:v>
                </c:pt>
                <c:pt idx="17">
                  <c:v>15.901808276885067</c:v>
                </c:pt>
                <c:pt idx="18">
                  <c:v>15.936918162406045</c:v>
                </c:pt>
                <c:pt idx="19">
                  <c:v>16.17793303489093</c:v>
                </c:pt>
                <c:pt idx="20">
                  <c:v>16.053866772325865</c:v>
                </c:pt>
                <c:pt idx="21">
                  <c:v>15.402135294307543</c:v>
                </c:pt>
                <c:pt idx="22">
                  <c:v>15.326425816586259</c:v>
                </c:pt>
                <c:pt idx="23">
                  <c:v>15.303563953873649</c:v>
                </c:pt>
                <c:pt idx="24">
                  <c:v>14.478242352374075</c:v>
                </c:pt>
                <c:pt idx="25">
                  <c:v>14.384805884503555</c:v>
                </c:pt>
                <c:pt idx="26">
                  <c:v>14.326740759517666</c:v>
                </c:pt>
                <c:pt idx="27">
                  <c:v>14.290933817566792</c:v>
                </c:pt>
                <c:pt idx="28">
                  <c:v>14.292917929837746</c:v>
                </c:pt>
                <c:pt idx="29">
                  <c:v>14.389989881484592</c:v>
                </c:pt>
                <c:pt idx="30">
                  <c:v>13.895658860936917</c:v>
                </c:pt>
                <c:pt idx="31">
                  <c:v>14.118228054186083</c:v>
                </c:pt>
                <c:pt idx="32">
                  <c:v>14.134649247617178</c:v>
                </c:pt>
                <c:pt idx="33">
                  <c:v>13.958225381350836</c:v>
                </c:pt>
                <c:pt idx="34">
                  <c:v>14.53444056177754</c:v>
                </c:pt>
                <c:pt idx="35">
                  <c:v>14.504950028333383</c:v>
                </c:pt>
                <c:pt idx="36">
                  <c:v>13.457448689679456</c:v>
                </c:pt>
                <c:pt idx="37">
                  <c:v>13.662697814095997</c:v>
                </c:pt>
                <c:pt idx="38">
                  <c:v>13.705134422946889</c:v>
                </c:pt>
                <c:pt idx="39">
                  <c:v>13.715111867192846</c:v>
                </c:pt>
                <c:pt idx="40">
                  <c:v>13.686682268689719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DC92-492E-A4E2-0543C756B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29977992"/>
        <c:axId val="1129983896"/>
        <c:extLst/>
      </c:scatterChart>
      <c:valAx>
        <c:axId val="1129977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mmd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83896"/>
        <c:crossesAt val="-100"/>
        <c:crossBetween val="midCat"/>
        <c:majorUnit val="1"/>
      </c:valAx>
      <c:valAx>
        <c:axId val="1129983896"/>
        <c:scaling>
          <c:orientation val="minMax"/>
          <c:max val="19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Volatility per year (252 trading days per year)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77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International Currencies  One-Step-Ahead Re-Projected Latent Volatility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2.7729392287502524E-2"/>
          <c:y val="6.8724919093851131E-2"/>
          <c:w val="0.95441004643650318"/>
          <c:h val="0.81851195683872846"/>
        </c:manualLayout>
      </c:layout>
      <c:lineChart>
        <c:grouping val="standard"/>
        <c:varyColors val="0"/>
        <c:ser>
          <c:idx val="6"/>
          <c:order val="0"/>
          <c:tx>
            <c:strRef>
              <c:f>Int_Currencies!$B$2</c:f>
              <c:strCache>
                <c:ptCount val="1"/>
                <c:pt idx="0">
                  <c:v>NOK/USD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Int_Currencies!$A$3:$A$43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cat>
          <c:val>
            <c:numRef>
              <c:f>Int_Currencies!$B$3:$B$43</c:f>
              <c:numCache>
                <c:formatCode>General</c:formatCode>
                <c:ptCount val="41"/>
                <c:pt idx="0">
                  <c:v>12.268957644592003</c:v>
                </c:pt>
                <c:pt idx="1">
                  <c:v>12.811698067500034</c:v>
                </c:pt>
                <c:pt idx="2">
                  <c:v>12.585295331624344</c:v>
                </c:pt>
                <c:pt idx="3">
                  <c:v>12.355922182120331</c:v>
                </c:pt>
                <c:pt idx="4">
                  <c:v>12.08508769620882</c:v>
                </c:pt>
                <c:pt idx="5">
                  <c:v>12.24705846098372</c:v>
                </c:pt>
                <c:pt idx="6">
                  <c:v>12.150784106019449</c:v>
                </c:pt>
                <c:pt idx="7">
                  <c:v>11.789509215835508</c:v>
                </c:pt>
                <c:pt idx="8">
                  <c:v>12.097641467174423</c:v>
                </c:pt>
                <c:pt idx="9">
                  <c:v>11.81310795824826</c:v>
                </c:pt>
                <c:pt idx="10">
                  <c:v>11.940154074415592</c:v>
                </c:pt>
                <c:pt idx="11">
                  <c:v>11.742180063048336</c:v>
                </c:pt>
                <c:pt idx="12">
                  <c:v>11.773621033523003</c:v>
                </c:pt>
                <c:pt idx="13">
                  <c:v>11.631519826106187</c:v>
                </c:pt>
                <c:pt idx="14">
                  <c:v>11.790507916305112</c:v>
                </c:pt>
                <c:pt idx="15">
                  <c:v>12.105715991627976</c:v>
                </c:pt>
                <c:pt idx="16">
                  <c:v>11.925152127975785</c:v>
                </c:pt>
                <c:pt idx="17">
                  <c:v>12.32926844726539</c:v>
                </c:pt>
                <c:pt idx="18">
                  <c:v>12.559710144591293</c:v>
                </c:pt>
                <c:pt idx="19">
                  <c:v>12.158104453575163</c:v>
                </c:pt>
                <c:pt idx="20">
                  <c:v>12.208435148622645</c:v>
                </c:pt>
                <c:pt idx="21">
                  <c:v>12.018770635720507</c:v>
                </c:pt>
                <c:pt idx="22">
                  <c:v>12.228835698480307</c:v>
                </c:pt>
                <c:pt idx="23">
                  <c:v>11.889877590110236</c:v>
                </c:pt>
                <c:pt idx="24">
                  <c:v>12.104109080170186</c:v>
                </c:pt>
                <c:pt idx="25">
                  <c:v>11.959487643891881</c:v>
                </c:pt>
                <c:pt idx="26">
                  <c:v>11.94515005112015</c:v>
                </c:pt>
                <c:pt idx="27">
                  <c:v>11.765214338921302</c:v>
                </c:pt>
                <c:pt idx="28">
                  <c:v>11.777498954738103</c:v>
                </c:pt>
                <c:pt idx="29">
                  <c:v>11.711202397863248</c:v>
                </c:pt>
                <c:pt idx="30">
                  <c:v>11.758754749150272</c:v>
                </c:pt>
                <c:pt idx="31">
                  <c:v>12.440948945051771</c:v>
                </c:pt>
                <c:pt idx="32">
                  <c:v>12.639842000635763</c:v>
                </c:pt>
                <c:pt idx="33">
                  <c:v>12.165225076551531</c:v>
                </c:pt>
                <c:pt idx="34">
                  <c:v>13.010384149743524</c:v>
                </c:pt>
                <c:pt idx="35">
                  <c:v>12.242716763092893</c:v>
                </c:pt>
                <c:pt idx="36">
                  <c:v>12.655117127117327</c:v>
                </c:pt>
                <c:pt idx="37">
                  <c:v>12.042037117929926</c:v>
                </c:pt>
                <c:pt idx="38">
                  <c:v>12.912141988101308</c:v>
                </c:pt>
                <c:pt idx="39">
                  <c:v>12.384023958175147</c:v>
                </c:pt>
                <c:pt idx="40">
                  <c:v>12.09712668252765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E5-4536-9573-B7DFFA4C09DC}"/>
            </c:ext>
          </c:extLst>
        </c:ser>
        <c:ser>
          <c:idx val="0"/>
          <c:order val="1"/>
          <c:tx>
            <c:strRef>
              <c:f>Int_Currencies!$E$2</c:f>
              <c:strCache>
                <c:ptCount val="1"/>
                <c:pt idx="0">
                  <c:v>USD Index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5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Int_Currencies!$A$3:$A$43</c:f>
              <c:numCache>
                <c:formatCode>yyyymmdd</c:formatCode>
                <c:ptCount val="41"/>
                <c:pt idx="0">
                  <c:v>43164</c:v>
                </c:pt>
                <c:pt idx="1">
                  <c:v>43165</c:v>
                </c:pt>
                <c:pt idx="2">
                  <c:v>43166</c:v>
                </c:pt>
                <c:pt idx="3">
                  <c:v>43167</c:v>
                </c:pt>
                <c:pt idx="4">
                  <c:v>43168</c:v>
                </c:pt>
                <c:pt idx="5">
                  <c:v>43171</c:v>
                </c:pt>
                <c:pt idx="6">
                  <c:v>43172</c:v>
                </c:pt>
                <c:pt idx="7">
                  <c:v>43173</c:v>
                </c:pt>
                <c:pt idx="8">
                  <c:v>43174</c:v>
                </c:pt>
                <c:pt idx="9">
                  <c:v>43175</c:v>
                </c:pt>
                <c:pt idx="10">
                  <c:v>43178</c:v>
                </c:pt>
                <c:pt idx="11">
                  <c:v>43179</c:v>
                </c:pt>
                <c:pt idx="12">
                  <c:v>43180</c:v>
                </c:pt>
                <c:pt idx="13">
                  <c:v>43181</c:v>
                </c:pt>
                <c:pt idx="14">
                  <c:v>43182</c:v>
                </c:pt>
                <c:pt idx="15">
                  <c:v>43185</c:v>
                </c:pt>
                <c:pt idx="16">
                  <c:v>43186</c:v>
                </c:pt>
                <c:pt idx="17">
                  <c:v>43187</c:v>
                </c:pt>
                <c:pt idx="18">
                  <c:v>43193</c:v>
                </c:pt>
                <c:pt idx="19">
                  <c:v>43194</c:v>
                </c:pt>
                <c:pt idx="20">
                  <c:v>43195</c:v>
                </c:pt>
                <c:pt idx="21">
                  <c:v>43196</c:v>
                </c:pt>
                <c:pt idx="22">
                  <c:v>43199</c:v>
                </c:pt>
                <c:pt idx="23">
                  <c:v>43200</c:v>
                </c:pt>
                <c:pt idx="24">
                  <c:v>43201</c:v>
                </c:pt>
                <c:pt idx="25">
                  <c:v>43202</c:v>
                </c:pt>
                <c:pt idx="26">
                  <c:v>43203</c:v>
                </c:pt>
                <c:pt idx="27">
                  <c:v>43206</c:v>
                </c:pt>
                <c:pt idx="28">
                  <c:v>43207</c:v>
                </c:pt>
                <c:pt idx="29">
                  <c:v>43208</c:v>
                </c:pt>
                <c:pt idx="30">
                  <c:v>43209</c:v>
                </c:pt>
                <c:pt idx="31">
                  <c:v>43210</c:v>
                </c:pt>
                <c:pt idx="32">
                  <c:v>43213</c:v>
                </c:pt>
                <c:pt idx="33">
                  <c:v>43214</c:v>
                </c:pt>
                <c:pt idx="34">
                  <c:v>43215</c:v>
                </c:pt>
                <c:pt idx="35">
                  <c:v>43216</c:v>
                </c:pt>
                <c:pt idx="36">
                  <c:v>43217</c:v>
                </c:pt>
                <c:pt idx="37">
                  <c:v>43220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cat>
          <c:val>
            <c:numRef>
              <c:f>Int_Currencies!$E$3:$E$43</c:f>
              <c:numCache>
                <c:formatCode>General</c:formatCode>
                <c:ptCount val="41"/>
                <c:pt idx="0">
                  <c:v>10.249891581904532</c:v>
                </c:pt>
                <c:pt idx="1">
                  <c:v>9.8696788263472914</c:v>
                </c:pt>
                <c:pt idx="2">
                  <c:v>9.9690521404697101</c:v>
                </c:pt>
                <c:pt idx="3">
                  <c:v>9.9906454729137497</c:v>
                </c:pt>
                <c:pt idx="4">
                  <c:v>9.8456782163239236</c:v>
                </c:pt>
                <c:pt idx="5">
                  <c:v>10.175492122199344</c:v>
                </c:pt>
                <c:pt idx="6">
                  <c:v>9.8836050777549023</c:v>
                </c:pt>
                <c:pt idx="7">
                  <c:v>10.199299931218436</c:v>
                </c:pt>
                <c:pt idx="8">
                  <c:v>10.324586428382627</c:v>
                </c:pt>
                <c:pt idx="9">
                  <c:v>10.321608976724159</c:v>
                </c:pt>
                <c:pt idx="10">
                  <c:v>9.8779848586565535</c:v>
                </c:pt>
                <c:pt idx="11">
                  <c:v>10.198637266793959</c:v>
                </c:pt>
                <c:pt idx="12">
                  <c:v>10.179601637105904</c:v>
                </c:pt>
                <c:pt idx="13">
                  <c:v>10.12925025179355</c:v>
                </c:pt>
                <c:pt idx="14">
                  <c:v>10.458175249709761</c:v>
                </c:pt>
                <c:pt idx="15">
                  <c:v>9.886593438787477</c:v>
                </c:pt>
                <c:pt idx="16">
                  <c:v>9.8941858271250229</c:v>
                </c:pt>
                <c:pt idx="17">
                  <c:v>9.9279409223421098</c:v>
                </c:pt>
                <c:pt idx="18">
                  <c:v>9.8746184962043877</c:v>
                </c:pt>
                <c:pt idx="19">
                  <c:v>10.11240667792522</c:v>
                </c:pt>
                <c:pt idx="20">
                  <c:v>10.111311407893636</c:v>
                </c:pt>
                <c:pt idx="21">
                  <c:v>10.015836674120582</c:v>
                </c:pt>
                <c:pt idx="22">
                  <c:v>10.042654057154516</c:v>
                </c:pt>
                <c:pt idx="23">
                  <c:v>9.8180794113986689</c:v>
                </c:pt>
                <c:pt idx="24">
                  <c:v>9.9674422276433088</c:v>
                </c:pt>
                <c:pt idx="25">
                  <c:v>9.816760056644096</c:v>
                </c:pt>
                <c:pt idx="26">
                  <c:v>10.099156570601149</c:v>
                </c:pt>
                <c:pt idx="27">
                  <c:v>9.875431943355391</c:v>
                </c:pt>
                <c:pt idx="28">
                  <c:v>9.8886572610943482</c:v>
                </c:pt>
                <c:pt idx="29">
                  <c:v>10.074857766194894</c:v>
                </c:pt>
                <c:pt idx="30">
                  <c:v>10.115291240222655</c:v>
                </c:pt>
                <c:pt idx="31">
                  <c:v>10.327205042098477</c:v>
                </c:pt>
                <c:pt idx="32">
                  <c:v>9.9365985555581204</c:v>
                </c:pt>
                <c:pt idx="33">
                  <c:v>10.128586389396125</c:v>
                </c:pt>
                <c:pt idx="34">
                  <c:v>10.119572427747826</c:v>
                </c:pt>
                <c:pt idx="35">
                  <c:v>9.7954193349404104</c:v>
                </c:pt>
                <c:pt idx="36">
                  <c:v>10.006072319515793</c:v>
                </c:pt>
                <c:pt idx="37">
                  <c:v>10.315291174856528</c:v>
                </c:pt>
                <c:pt idx="38">
                  <c:v>9.8413877245382899</c:v>
                </c:pt>
                <c:pt idx="39">
                  <c:v>9.8442843358052432</c:v>
                </c:pt>
                <c:pt idx="40">
                  <c:v>9.9017745088871898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E5-4536-9573-B7DFFA4C09DC}"/>
            </c:ext>
          </c:extLst>
        </c:ser>
        <c:ser>
          <c:idx val="1"/>
          <c:order val="2"/>
          <c:tx>
            <c:strRef>
              <c:f>Int_Currencies!$C$2</c:f>
              <c:strCache>
                <c:ptCount val="1"/>
                <c:pt idx="0">
                  <c:v>Eur/USD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Int_Currencies!$C$3:$C$43</c:f>
              <c:numCache>
                <c:formatCode>General</c:formatCode>
                <c:ptCount val="41"/>
                <c:pt idx="0">
                  <c:v>9.5256454411264233</c:v>
                </c:pt>
                <c:pt idx="1">
                  <c:v>9.7464363324776713</c:v>
                </c:pt>
                <c:pt idx="2">
                  <c:v>9.4154626652420657</c:v>
                </c:pt>
                <c:pt idx="3">
                  <c:v>9.7902059331501423</c:v>
                </c:pt>
                <c:pt idx="4">
                  <c:v>9.3691945875787912</c:v>
                </c:pt>
                <c:pt idx="5">
                  <c:v>9.6849662112002672</c:v>
                </c:pt>
                <c:pt idx="6">
                  <c:v>9.9320869772607647</c:v>
                </c:pt>
                <c:pt idx="7">
                  <c:v>9.9370971510081265</c:v>
                </c:pt>
                <c:pt idx="8">
                  <c:v>9.4712212322367897</c:v>
                </c:pt>
                <c:pt idx="9">
                  <c:v>9.69000990313633</c:v>
                </c:pt>
                <c:pt idx="10">
                  <c:v>10.083655353991571</c:v>
                </c:pt>
                <c:pt idx="11">
                  <c:v>9.6657610420850482</c:v>
                </c:pt>
                <c:pt idx="12">
                  <c:v>10.020206981231688</c:v>
                </c:pt>
                <c:pt idx="13">
                  <c:v>9.3038388178353149</c:v>
                </c:pt>
                <c:pt idx="14">
                  <c:v>9.4306192846375332</c:v>
                </c:pt>
                <c:pt idx="15">
                  <c:v>9.4597752378384357</c:v>
                </c:pt>
                <c:pt idx="16">
                  <c:v>9.4670642069300435</c:v>
                </c:pt>
                <c:pt idx="17">
                  <c:v>9.377150987475467</c:v>
                </c:pt>
                <c:pt idx="18">
                  <c:v>9.2592009227955998</c:v>
                </c:pt>
                <c:pt idx="19">
                  <c:v>9.6420146140681933</c:v>
                </c:pt>
                <c:pt idx="20">
                  <c:v>9.7348167630648224</c:v>
                </c:pt>
                <c:pt idx="21">
                  <c:v>9.486658828998598</c:v>
                </c:pt>
                <c:pt idx="22">
                  <c:v>9.5955175345725952</c:v>
                </c:pt>
                <c:pt idx="23">
                  <c:v>9.2787241699850824</c:v>
                </c:pt>
                <c:pt idx="24">
                  <c:v>9.4826474092978739</c:v>
                </c:pt>
                <c:pt idx="25">
                  <c:v>9.3162935642828799</c:v>
                </c:pt>
                <c:pt idx="26">
                  <c:v>9.5530118370602306</c:v>
                </c:pt>
                <c:pt idx="27">
                  <c:v>9.3174030760979036</c:v>
                </c:pt>
                <c:pt idx="28">
                  <c:v>9.3063377101297053</c:v>
                </c:pt>
                <c:pt idx="29">
                  <c:v>9.4333584790727318</c:v>
                </c:pt>
                <c:pt idx="30">
                  <c:v>9.7250965085299779</c:v>
                </c:pt>
                <c:pt idx="31">
                  <c:v>9.84262182049698</c:v>
                </c:pt>
                <c:pt idx="32">
                  <c:v>9.4960282561455944</c:v>
                </c:pt>
                <c:pt idx="33">
                  <c:v>9.7194152251397945</c:v>
                </c:pt>
                <c:pt idx="34">
                  <c:v>9.7884638543246787</c:v>
                </c:pt>
                <c:pt idx="35">
                  <c:v>9.3869349757744072</c:v>
                </c:pt>
                <c:pt idx="36">
                  <c:v>9.5675756885576657</c:v>
                </c:pt>
                <c:pt idx="37">
                  <c:v>9.9450526072257226</c:v>
                </c:pt>
                <c:pt idx="38">
                  <c:v>9.6447396290929923</c:v>
                </c:pt>
                <c:pt idx="39">
                  <c:v>9.675856217417909</c:v>
                </c:pt>
                <c:pt idx="40">
                  <c:v>9.5203955513196412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E5-4536-9573-B7DFFA4C09DC}"/>
            </c:ext>
          </c:extLst>
        </c:ser>
        <c:ser>
          <c:idx val="2"/>
          <c:order val="3"/>
          <c:tx>
            <c:strRef>
              <c:f>Int_Currencies!$D$2</c:f>
              <c:strCache>
                <c:ptCount val="1"/>
                <c:pt idx="0">
                  <c:v>British Pound/USD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Int_Currencies!$D$3:$D$43</c:f>
              <c:numCache>
                <c:formatCode>General</c:formatCode>
                <c:ptCount val="41"/>
                <c:pt idx="0">
                  <c:v>10.034656886499887</c:v>
                </c:pt>
                <c:pt idx="1">
                  <c:v>10.179729424879554</c:v>
                </c:pt>
                <c:pt idx="2">
                  <c:v>10.10797153537907</c:v>
                </c:pt>
                <c:pt idx="3">
                  <c:v>9.7539497344932027</c:v>
                </c:pt>
                <c:pt idx="4">
                  <c:v>9.9742434415593593</c:v>
                </c:pt>
                <c:pt idx="5">
                  <c:v>9.8227846520962032</c:v>
                </c:pt>
                <c:pt idx="6">
                  <c:v>10.183886631128054</c:v>
                </c:pt>
                <c:pt idx="7">
                  <c:v>9.8348689179214492</c:v>
                </c:pt>
                <c:pt idx="8">
                  <c:v>10.342857545113095</c:v>
                </c:pt>
                <c:pt idx="9">
                  <c:v>9.8096875778264021</c:v>
                </c:pt>
                <c:pt idx="10">
                  <c:v>9.7341047610174201</c:v>
                </c:pt>
                <c:pt idx="11">
                  <c:v>10.038434215106362</c:v>
                </c:pt>
                <c:pt idx="12">
                  <c:v>10.01528602747201</c:v>
                </c:pt>
                <c:pt idx="13">
                  <c:v>10.114240494998752</c:v>
                </c:pt>
                <c:pt idx="14">
                  <c:v>9.9581428251440194</c:v>
                </c:pt>
                <c:pt idx="15">
                  <c:v>9.7905513884145652</c:v>
                </c:pt>
                <c:pt idx="16">
                  <c:v>9.7392068680684218</c:v>
                </c:pt>
                <c:pt idx="17">
                  <c:v>9.7806838378968717</c:v>
                </c:pt>
                <c:pt idx="18">
                  <c:v>9.7968366753509795</c:v>
                </c:pt>
                <c:pt idx="19">
                  <c:v>10.23979752387894</c:v>
                </c:pt>
                <c:pt idx="20">
                  <c:v>10.245007675602722</c:v>
                </c:pt>
                <c:pt idx="21">
                  <c:v>9.8945195346909038</c:v>
                </c:pt>
                <c:pt idx="22">
                  <c:v>9.9283485279847721</c:v>
                </c:pt>
                <c:pt idx="23">
                  <c:v>9.6476657388271647</c:v>
                </c:pt>
                <c:pt idx="24">
                  <c:v>9.883352421904565</c:v>
                </c:pt>
                <c:pt idx="25">
                  <c:v>9.6501646324191928</c:v>
                </c:pt>
                <c:pt idx="26">
                  <c:v>9.9877321134190282</c:v>
                </c:pt>
                <c:pt idx="27">
                  <c:v>9.7473904497001111</c:v>
                </c:pt>
                <c:pt idx="28">
                  <c:v>10.138077656630898</c:v>
                </c:pt>
                <c:pt idx="29">
                  <c:v>10.409431241762681</c:v>
                </c:pt>
                <c:pt idx="30">
                  <c:v>10.295646244310289</c:v>
                </c:pt>
                <c:pt idx="31">
                  <c:v>10.371077739461198</c:v>
                </c:pt>
                <c:pt idx="32">
                  <c:v>10.111159239470112</c:v>
                </c:pt>
                <c:pt idx="33">
                  <c:v>10.105976877276218</c:v>
                </c:pt>
                <c:pt idx="34">
                  <c:v>9.9852058866074209</c:v>
                </c:pt>
                <c:pt idx="35">
                  <c:v>10.941050257991956</c:v>
                </c:pt>
                <c:pt idx="36">
                  <c:v>10.314921015437774</c:v>
                </c:pt>
                <c:pt idx="37">
                  <c:v>11.145970494610117</c:v>
                </c:pt>
                <c:pt idx="38">
                  <c:v>10.677771362070571</c:v>
                </c:pt>
                <c:pt idx="39">
                  <c:v>10.372269818671601</c:v>
                </c:pt>
                <c:pt idx="40">
                  <c:v>10.506914704226226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4E5-4536-9573-B7DFFA4C09DC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29977992"/>
        <c:axId val="1129983896"/>
      </c:lineChart>
      <c:dateAx>
        <c:axId val="1129977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mmd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83896"/>
        <c:crossesAt val="0"/>
        <c:auto val="1"/>
        <c:lblOffset val="100"/>
        <c:baseTimeUnit val="days"/>
        <c:majorUnit val="1"/>
        <c:majorTimeUnit val="days"/>
      </c:dateAx>
      <c:valAx>
        <c:axId val="1129983896"/>
        <c:scaling>
          <c:orientation val="minMax"/>
          <c:max val="14"/>
          <c:min val="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Volatility per year (252 trading days per year)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77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The ICE International Commodities Futures One-Step-Ahead Re-Projected  Latent Volatility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4.5536007217847771E-2"/>
          <c:y val="7.2608414239482208E-2"/>
          <c:w val="0.93660351049868762"/>
          <c:h val="0.81851195683872846"/>
        </c:manualLayout>
      </c:layout>
      <c:lineChart>
        <c:grouping val="standard"/>
        <c:varyColors val="0"/>
        <c:ser>
          <c:idx val="6"/>
          <c:order val="0"/>
          <c:tx>
            <c:strRef>
              <c:f>Int_Commodities!$B$2</c:f>
              <c:strCache>
                <c:ptCount val="1"/>
                <c:pt idx="0">
                  <c:v>Brent-Oil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Int_Commodities!$A$3:$A$43</c:f>
              <c:numCache>
                <c:formatCode>yyyymmdd</c:formatCode>
                <c:ptCount val="41"/>
                <c:pt idx="0">
                  <c:v>43167</c:v>
                </c:pt>
                <c:pt idx="1">
                  <c:v>43168</c:v>
                </c:pt>
                <c:pt idx="2">
                  <c:v>43171</c:v>
                </c:pt>
                <c:pt idx="3">
                  <c:v>43172</c:v>
                </c:pt>
                <c:pt idx="4">
                  <c:v>43173</c:v>
                </c:pt>
                <c:pt idx="5">
                  <c:v>43174</c:v>
                </c:pt>
                <c:pt idx="6">
                  <c:v>43175</c:v>
                </c:pt>
                <c:pt idx="7">
                  <c:v>43178</c:v>
                </c:pt>
                <c:pt idx="8">
                  <c:v>43179</c:v>
                </c:pt>
                <c:pt idx="9">
                  <c:v>43180</c:v>
                </c:pt>
                <c:pt idx="10">
                  <c:v>43181</c:v>
                </c:pt>
                <c:pt idx="11">
                  <c:v>43182</c:v>
                </c:pt>
                <c:pt idx="12">
                  <c:v>43185</c:v>
                </c:pt>
                <c:pt idx="13">
                  <c:v>43186</c:v>
                </c:pt>
                <c:pt idx="14">
                  <c:v>43187</c:v>
                </c:pt>
                <c:pt idx="15">
                  <c:v>43188</c:v>
                </c:pt>
                <c:pt idx="16">
                  <c:v>43192</c:v>
                </c:pt>
                <c:pt idx="17">
                  <c:v>43193</c:v>
                </c:pt>
                <c:pt idx="18">
                  <c:v>43194</c:v>
                </c:pt>
                <c:pt idx="19">
                  <c:v>43195</c:v>
                </c:pt>
                <c:pt idx="20">
                  <c:v>43196</c:v>
                </c:pt>
                <c:pt idx="21">
                  <c:v>43199</c:v>
                </c:pt>
                <c:pt idx="22">
                  <c:v>43200</c:v>
                </c:pt>
                <c:pt idx="23">
                  <c:v>43201</c:v>
                </c:pt>
                <c:pt idx="24">
                  <c:v>43202</c:v>
                </c:pt>
                <c:pt idx="25">
                  <c:v>43203</c:v>
                </c:pt>
                <c:pt idx="26">
                  <c:v>43206</c:v>
                </c:pt>
                <c:pt idx="27">
                  <c:v>43207</c:v>
                </c:pt>
                <c:pt idx="28">
                  <c:v>43208</c:v>
                </c:pt>
                <c:pt idx="29">
                  <c:v>43209</c:v>
                </c:pt>
                <c:pt idx="30">
                  <c:v>43210</c:v>
                </c:pt>
                <c:pt idx="31">
                  <c:v>43213</c:v>
                </c:pt>
                <c:pt idx="32">
                  <c:v>43214</c:v>
                </c:pt>
                <c:pt idx="33">
                  <c:v>43215</c:v>
                </c:pt>
                <c:pt idx="34">
                  <c:v>43216</c:v>
                </c:pt>
                <c:pt idx="35">
                  <c:v>43217</c:v>
                </c:pt>
                <c:pt idx="36">
                  <c:v>43220</c:v>
                </c:pt>
                <c:pt idx="37">
                  <c:v>43221</c:v>
                </c:pt>
                <c:pt idx="38">
                  <c:v>43222</c:v>
                </c:pt>
                <c:pt idx="39">
                  <c:v>43223</c:v>
                </c:pt>
                <c:pt idx="40">
                  <c:v>43224</c:v>
                </c:pt>
              </c:numCache>
            </c:numRef>
          </c:cat>
          <c:val>
            <c:numRef>
              <c:f>Int_Commodities!$B$3:$B$43</c:f>
              <c:numCache>
                <c:formatCode>General</c:formatCode>
                <c:ptCount val="41"/>
                <c:pt idx="0">
                  <c:v>19.384541249194243</c:v>
                </c:pt>
                <c:pt idx="1">
                  <c:v>19.711987532202599</c:v>
                </c:pt>
                <c:pt idx="2">
                  <c:v>19.110498550456658</c:v>
                </c:pt>
                <c:pt idx="3">
                  <c:v>18.621255144674809</c:v>
                </c:pt>
                <c:pt idx="4">
                  <c:v>18.152596447872178</c:v>
                </c:pt>
                <c:pt idx="5">
                  <c:v>17.820370729841045</c:v>
                </c:pt>
                <c:pt idx="6">
                  <c:v>18.143438251982612</c:v>
                </c:pt>
                <c:pt idx="7">
                  <c:v>17.735270252857216</c:v>
                </c:pt>
                <c:pt idx="8">
                  <c:v>18.330965024181097</c:v>
                </c:pt>
                <c:pt idx="9">
                  <c:v>19.014748950824647</c:v>
                </c:pt>
                <c:pt idx="10">
                  <c:v>18.623626102471501</c:v>
                </c:pt>
                <c:pt idx="11">
                  <c:v>18.981016725154245</c:v>
                </c:pt>
                <c:pt idx="12">
                  <c:v>18.396530020144443</c:v>
                </c:pt>
                <c:pt idx="13">
                  <c:v>17.767676562719803</c:v>
                </c:pt>
                <c:pt idx="14">
                  <c:v>18.2232598712251</c:v>
                </c:pt>
                <c:pt idx="15">
                  <c:v>18.015803452077026</c:v>
                </c:pt>
                <c:pt idx="16">
                  <c:v>19.662853933223101</c:v>
                </c:pt>
                <c:pt idx="17">
                  <c:v>18.71330250490967</c:v>
                </c:pt>
                <c:pt idx="18">
                  <c:v>18.095553313360057</c:v>
                </c:pt>
                <c:pt idx="19">
                  <c:v>17.88712358151502</c:v>
                </c:pt>
                <c:pt idx="20">
                  <c:v>18.938494199809234</c:v>
                </c:pt>
                <c:pt idx="21">
                  <c:v>19.072021435447237</c:v>
                </c:pt>
                <c:pt idx="22">
                  <c:v>19.74166937097311</c:v>
                </c:pt>
                <c:pt idx="23">
                  <c:v>18.991403763764446</c:v>
                </c:pt>
                <c:pt idx="24">
                  <c:v>18.137933742089061</c:v>
                </c:pt>
                <c:pt idx="25">
                  <c:v>18.05291571150233</c:v>
                </c:pt>
                <c:pt idx="26">
                  <c:v>18.893587701776035</c:v>
                </c:pt>
                <c:pt idx="27">
                  <c:v>18.09405817859718</c:v>
                </c:pt>
                <c:pt idx="28">
                  <c:v>18.812881218412993</c:v>
                </c:pt>
                <c:pt idx="29">
                  <c:v>18.067743302346333</c:v>
                </c:pt>
                <c:pt idx="30">
                  <c:v>17.710411026650998</c:v>
                </c:pt>
                <c:pt idx="31">
                  <c:v>17.760025548043558</c:v>
                </c:pt>
                <c:pt idx="32">
                  <c:v>18.334751660797615</c:v>
                </c:pt>
                <c:pt idx="33">
                  <c:v>17.752065483835878</c:v>
                </c:pt>
                <c:pt idx="34">
                  <c:v>17.779117323090347</c:v>
                </c:pt>
                <c:pt idx="35">
                  <c:v>17.485546351744048</c:v>
                </c:pt>
                <c:pt idx="36">
                  <c:v>17.741245489279251</c:v>
                </c:pt>
                <c:pt idx="37">
                  <c:v>19.086054951011224</c:v>
                </c:pt>
                <c:pt idx="38">
                  <c:v>18.246857216877007</c:v>
                </c:pt>
                <c:pt idx="39">
                  <c:v>17.870989904567743</c:v>
                </c:pt>
                <c:pt idx="40">
                  <c:v>18.201199988264641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17-4D6F-A7F6-17DD79920FA1}"/>
            </c:ext>
          </c:extLst>
        </c:ser>
        <c:ser>
          <c:idx val="0"/>
          <c:order val="1"/>
          <c:tx>
            <c:strRef>
              <c:f>Int_Commodities!$C$2</c:f>
              <c:strCache>
                <c:ptCount val="1"/>
                <c:pt idx="0">
                  <c:v>WTI Oil 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Int_Commodities!$C$3:$C$43</c:f>
              <c:numCache>
                <c:formatCode>General</c:formatCode>
                <c:ptCount val="41"/>
                <c:pt idx="0">
                  <c:v>19.187879540540759</c:v>
                </c:pt>
                <c:pt idx="1">
                  <c:v>18.671676797201432</c:v>
                </c:pt>
                <c:pt idx="2">
                  <c:v>18.871260221542581</c:v>
                </c:pt>
                <c:pt idx="3">
                  <c:v>19.070259425043979</c:v>
                </c:pt>
                <c:pt idx="4">
                  <c:v>19.019920687378455</c:v>
                </c:pt>
                <c:pt idx="5">
                  <c:v>18.973946351430047</c:v>
                </c:pt>
                <c:pt idx="6">
                  <c:v>18.672893167054603</c:v>
                </c:pt>
                <c:pt idx="7">
                  <c:v>18.761781680642141</c:v>
                </c:pt>
                <c:pt idx="8">
                  <c:v>18.413782076823395</c:v>
                </c:pt>
                <c:pt idx="9">
                  <c:v>18.028382663290543</c:v>
                </c:pt>
                <c:pt idx="10">
                  <c:v>18.271414547847584</c:v>
                </c:pt>
                <c:pt idx="11">
                  <c:v>17.920642329359524</c:v>
                </c:pt>
                <c:pt idx="12">
                  <c:v>18.027568730402916</c:v>
                </c:pt>
                <c:pt idx="13">
                  <c:v>18.123350598455264</c:v>
                </c:pt>
                <c:pt idx="14">
                  <c:v>18.367359584392279</c:v>
                </c:pt>
                <c:pt idx="15">
                  <c:v>18.245956142082189</c:v>
                </c:pt>
                <c:pt idx="16">
                  <c:v>18.775854842648823</c:v>
                </c:pt>
                <c:pt idx="17">
                  <c:v>18.653380914158429</c:v>
                </c:pt>
                <c:pt idx="18">
                  <c:v>18.706797920876951</c:v>
                </c:pt>
                <c:pt idx="19">
                  <c:v>18.682987394871208</c:v>
                </c:pt>
                <c:pt idx="20">
                  <c:v>19.100656685239169</c:v>
                </c:pt>
                <c:pt idx="21">
                  <c:v>18.759599975396519</c:v>
                </c:pt>
                <c:pt idx="22">
                  <c:v>18.25801990510158</c:v>
                </c:pt>
                <c:pt idx="23">
                  <c:v>17.958835176472068</c:v>
                </c:pt>
                <c:pt idx="24">
                  <c:v>17.920243621680747</c:v>
                </c:pt>
                <c:pt idx="25">
                  <c:v>17.872587624903947</c:v>
                </c:pt>
                <c:pt idx="26">
                  <c:v>18.184526829773265</c:v>
                </c:pt>
                <c:pt idx="27">
                  <c:v>18.128760206675093</c:v>
                </c:pt>
                <c:pt idx="28">
                  <c:v>17.699465712674847</c:v>
                </c:pt>
                <c:pt idx="29">
                  <c:v>17.760778409179835</c:v>
                </c:pt>
                <c:pt idx="30">
                  <c:v>17.767179516677668</c:v>
                </c:pt>
                <c:pt idx="31">
                  <c:v>17.741072855207403</c:v>
                </c:pt>
                <c:pt idx="32">
                  <c:v>17.99332935469144</c:v>
                </c:pt>
                <c:pt idx="33">
                  <c:v>17.926869804413808</c:v>
                </c:pt>
                <c:pt idx="34">
                  <c:v>17.911797354055533</c:v>
                </c:pt>
                <c:pt idx="35">
                  <c:v>17.955738316930884</c:v>
                </c:pt>
                <c:pt idx="36">
                  <c:v>17.864515438724336</c:v>
                </c:pt>
                <c:pt idx="37">
                  <c:v>18.207268757437095</c:v>
                </c:pt>
                <c:pt idx="38">
                  <c:v>18.063540535573669</c:v>
                </c:pt>
                <c:pt idx="39">
                  <c:v>17.958292947270134</c:v>
                </c:pt>
                <c:pt idx="40">
                  <c:v>17.684018577136161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17-4D6F-A7F6-17DD79920FA1}"/>
            </c:ext>
          </c:extLst>
        </c:ser>
        <c:ser>
          <c:idx val="1"/>
          <c:order val="2"/>
          <c:tx>
            <c:strRef>
              <c:f>Int_Commodities!$D$2</c:f>
              <c:strCache>
                <c:ptCount val="1"/>
                <c:pt idx="0">
                  <c:v>R Coal Futures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Int_Commodities!$D$3:$D$43</c:f>
              <c:numCache>
                <c:formatCode>General</c:formatCode>
                <c:ptCount val="41"/>
                <c:pt idx="0">
                  <c:v>12.074673091789466</c:v>
                </c:pt>
                <c:pt idx="1">
                  <c:v>12.272120427534897</c:v>
                </c:pt>
                <c:pt idx="2">
                  <c:v>11.395777125901851</c:v>
                </c:pt>
                <c:pt idx="3">
                  <c:v>10.881902505027698</c:v>
                </c:pt>
                <c:pt idx="4">
                  <c:v>10.688384384055514</c:v>
                </c:pt>
                <c:pt idx="5">
                  <c:v>10.12196740371331</c:v>
                </c:pt>
                <c:pt idx="6">
                  <c:v>11.83554520971698</c:v>
                </c:pt>
                <c:pt idx="7">
                  <c:v>11.888382264017268</c:v>
                </c:pt>
                <c:pt idx="8">
                  <c:v>13.514617014636094</c:v>
                </c:pt>
                <c:pt idx="9">
                  <c:v>12.373896534490433</c:v>
                </c:pt>
                <c:pt idx="10">
                  <c:v>11.76531070167179</c:v>
                </c:pt>
                <c:pt idx="11">
                  <c:v>11.929105623181114</c:v>
                </c:pt>
                <c:pt idx="12">
                  <c:v>11.219393161139207</c:v>
                </c:pt>
                <c:pt idx="13">
                  <c:v>9.9700952388643298</c:v>
                </c:pt>
                <c:pt idx="14">
                  <c:v>9.7739437391806465</c:v>
                </c:pt>
                <c:pt idx="15">
                  <c:v>10.933374901915725</c:v>
                </c:pt>
                <c:pt idx="16">
                  <c:v>10.746142822981035</c:v>
                </c:pt>
                <c:pt idx="17">
                  <c:v>14.048941048937191</c:v>
                </c:pt>
                <c:pt idx="18">
                  <c:v>13.69809480294172</c:v>
                </c:pt>
                <c:pt idx="19">
                  <c:v>14.794222775617602</c:v>
                </c:pt>
                <c:pt idx="20">
                  <c:v>14.020607837761471</c:v>
                </c:pt>
                <c:pt idx="21">
                  <c:v>17.282699824016991</c:v>
                </c:pt>
                <c:pt idx="22">
                  <c:v>12.980817017853521</c:v>
                </c:pt>
                <c:pt idx="23">
                  <c:v>13.306746204354399</c:v>
                </c:pt>
                <c:pt idx="24">
                  <c:v>12.112346985142239</c:v>
                </c:pt>
                <c:pt idx="25">
                  <c:v>11.320766944537025</c:v>
                </c:pt>
                <c:pt idx="26">
                  <c:v>10.575181595908605</c:v>
                </c:pt>
                <c:pt idx="27">
                  <c:v>15.442156168582123</c:v>
                </c:pt>
                <c:pt idx="28">
                  <c:v>16.112278445589563</c:v>
                </c:pt>
                <c:pt idx="29">
                  <c:v>16.224560839456995</c:v>
                </c:pt>
                <c:pt idx="30">
                  <c:v>14.276627907801108</c:v>
                </c:pt>
                <c:pt idx="31">
                  <c:v>13.792179992960962</c:v>
                </c:pt>
                <c:pt idx="32">
                  <c:v>10.21446947028892</c:v>
                </c:pt>
                <c:pt idx="33">
                  <c:v>9.5951416748405656</c:v>
                </c:pt>
                <c:pt idx="34">
                  <c:v>9.0852264024710987</c:v>
                </c:pt>
                <c:pt idx="35">
                  <c:v>9.9767674363128123</c:v>
                </c:pt>
                <c:pt idx="36">
                  <c:v>10.858789648668836</c:v>
                </c:pt>
                <c:pt idx="37">
                  <c:v>10.195377557012463</c:v>
                </c:pt>
                <c:pt idx="38">
                  <c:v>10.085733089407499</c:v>
                </c:pt>
                <c:pt idx="39">
                  <c:v>9.7701680557743593</c:v>
                </c:pt>
                <c:pt idx="40">
                  <c:v>9.3867471644871472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17-4D6F-A7F6-17DD79920FA1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29977992"/>
        <c:axId val="1129983896"/>
      </c:lineChart>
      <c:dateAx>
        <c:axId val="1129977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mmd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83896"/>
        <c:crossesAt val="0"/>
        <c:auto val="1"/>
        <c:lblOffset val="100"/>
        <c:baseTimeUnit val="days"/>
        <c:majorUnit val="1"/>
        <c:majorTimeUnit val="days"/>
      </c:dateAx>
      <c:valAx>
        <c:axId val="1129983896"/>
        <c:scaling>
          <c:orientation val="minMax"/>
          <c:min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Volatility per year (252 trading days per year)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77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The International and</a:t>
            </a:r>
            <a:r>
              <a:rPr lang="nb-NO" baseline="0"/>
              <a:t> Continuous </a:t>
            </a:r>
            <a:r>
              <a:rPr lang="nb-NO"/>
              <a:t>Crypto Spot Market Re-Projected Latent Volatility</a:t>
            </a:r>
          </a:p>
        </c:rich>
      </c:tx>
      <c:layout>
        <c:manualLayout>
          <c:xMode val="edge"/>
          <c:yMode val="edge"/>
          <c:x val="0.30552408641227541"/>
          <c:y val="1.03559870550161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3.5119304270646585E-2"/>
          <c:y val="7.2608414239482208E-2"/>
          <c:w val="0.94702014585975647"/>
          <c:h val="0.81851195683872846"/>
        </c:manualLayout>
      </c:layout>
      <c:lineChart>
        <c:grouping val="standard"/>
        <c:varyColors val="0"/>
        <c:ser>
          <c:idx val="6"/>
          <c:order val="0"/>
          <c:tx>
            <c:strRef>
              <c:f>Int_Crypto_Currencies!$B$2</c:f>
              <c:strCache>
                <c:ptCount val="1"/>
                <c:pt idx="0">
                  <c:v>BTC / USD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Int_Crypto_Currencies!$A$3:$A$43</c:f>
              <c:numCache>
                <c:formatCode>yyyymmdd</c:formatCode>
                <c:ptCount val="41"/>
                <c:pt idx="0">
                  <c:v>43184</c:v>
                </c:pt>
                <c:pt idx="1">
                  <c:v>43184</c:v>
                </c:pt>
                <c:pt idx="2">
                  <c:v>43185</c:v>
                </c:pt>
                <c:pt idx="3">
                  <c:v>43186</c:v>
                </c:pt>
                <c:pt idx="4">
                  <c:v>43187</c:v>
                </c:pt>
                <c:pt idx="5">
                  <c:v>43188</c:v>
                </c:pt>
                <c:pt idx="6">
                  <c:v>43189</c:v>
                </c:pt>
                <c:pt idx="7">
                  <c:v>43190</c:v>
                </c:pt>
                <c:pt idx="8">
                  <c:v>43191</c:v>
                </c:pt>
                <c:pt idx="9">
                  <c:v>43192</c:v>
                </c:pt>
                <c:pt idx="10">
                  <c:v>43193</c:v>
                </c:pt>
                <c:pt idx="11">
                  <c:v>43194</c:v>
                </c:pt>
                <c:pt idx="12">
                  <c:v>43195</c:v>
                </c:pt>
                <c:pt idx="13">
                  <c:v>43196</c:v>
                </c:pt>
                <c:pt idx="14">
                  <c:v>43197</c:v>
                </c:pt>
                <c:pt idx="15">
                  <c:v>43198</c:v>
                </c:pt>
                <c:pt idx="16">
                  <c:v>43199</c:v>
                </c:pt>
                <c:pt idx="17">
                  <c:v>43200</c:v>
                </c:pt>
                <c:pt idx="18">
                  <c:v>43201</c:v>
                </c:pt>
                <c:pt idx="19">
                  <c:v>43202</c:v>
                </c:pt>
                <c:pt idx="20">
                  <c:v>43203</c:v>
                </c:pt>
                <c:pt idx="21">
                  <c:v>43204</c:v>
                </c:pt>
                <c:pt idx="22">
                  <c:v>43205</c:v>
                </c:pt>
                <c:pt idx="23">
                  <c:v>43206</c:v>
                </c:pt>
                <c:pt idx="24">
                  <c:v>43207</c:v>
                </c:pt>
                <c:pt idx="25">
                  <c:v>43208</c:v>
                </c:pt>
                <c:pt idx="26">
                  <c:v>43209</c:v>
                </c:pt>
                <c:pt idx="27">
                  <c:v>43210</c:v>
                </c:pt>
                <c:pt idx="28">
                  <c:v>43211</c:v>
                </c:pt>
                <c:pt idx="29">
                  <c:v>43212</c:v>
                </c:pt>
                <c:pt idx="30">
                  <c:v>43213</c:v>
                </c:pt>
                <c:pt idx="31">
                  <c:v>43214</c:v>
                </c:pt>
                <c:pt idx="32">
                  <c:v>43215</c:v>
                </c:pt>
                <c:pt idx="33">
                  <c:v>43216</c:v>
                </c:pt>
                <c:pt idx="34">
                  <c:v>43217</c:v>
                </c:pt>
                <c:pt idx="35">
                  <c:v>43218</c:v>
                </c:pt>
                <c:pt idx="36">
                  <c:v>43219</c:v>
                </c:pt>
                <c:pt idx="37">
                  <c:v>43220</c:v>
                </c:pt>
                <c:pt idx="38">
                  <c:v>43221</c:v>
                </c:pt>
                <c:pt idx="39">
                  <c:v>43222</c:v>
                </c:pt>
                <c:pt idx="40">
                  <c:v>43223</c:v>
                </c:pt>
              </c:numCache>
            </c:numRef>
          </c:cat>
          <c:val>
            <c:numRef>
              <c:f>Int_Crypto_Currencies!$B$3:$B$43</c:f>
              <c:numCache>
                <c:formatCode>General</c:formatCode>
                <c:ptCount val="41"/>
                <c:pt idx="0">
                  <c:v>26.711093924645898</c:v>
                </c:pt>
                <c:pt idx="1">
                  <c:v>33.066584910555541</c:v>
                </c:pt>
                <c:pt idx="2">
                  <c:v>31.94975519500289</c:v>
                </c:pt>
                <c:pt idx="3">
                  <c:v>27.165885662161656</c:v>
                </c:pt>
                <c:pt idx="4">
                  <c:v>48.607538745334836</c:v>
                </c:pt>
                <c:pt idx="5">
                  <c:v>28.226911755844419</c:v>
                </c:pt>
                <c:pt idx="6">
                  <c:v>25.506257199706088</c:v>
                </c:pt>
                <c:pt idx="7">
                  <c:v>25.650231813394608</c:v>
                </c:pt>
                <c:pt idx="8">
                  <c:v>29.168096577006999</c:v>
                </c:pt>
                <c:pt idx="9">
                  <c:v>31.043735259046375</c:v>
                </c:pt>
                <c:pt idx="10">
                  <c:v>40.532823961889036</c:v>
                </c:pt>
                <c:pt idx="11">
                  <c:v>24.359878221073224</c:v>
                </c:pt>
                <c:pt idx="12">
                  <c:v>27.182801755125297</c:v>
                </c:pt>
                <c:pt idx="13">
                  <c:v>30.014892165229238</c:v>
                </c:pt>
                <c:pt idx="14">
                  <c:v>26.74130648150734</c:v>
                </c:pt>
                <c:pt idx="15">
                  <c:v>30.755200085669959</c:v>
                </c:pt>
                <c:pt idx="16">
                  <c:v>27.553140993812196</c:v>
                </c:pt>
                <c:pt idx="17">
                  <c:v>26.652366117081833</c:v>
                </c:pt>
                <c:pt idx="18">
                  <c:v>47.536334568341736</c:v>
                </c:pt>
                <c:pt idx="19">
                  <c:v>25.553132875033477</c:v>
                </c:pt>
                <c:pt idx="20">
                  <c:v>26.443155626972125</c:v>
                </c:pt>
                <c:pt idx="21">
                  <c:v>32.456653795019022</c:v>
                </c:pt>
                <c:pt idx="22">
                  <c:v>32.680832442546304</c:v>
                </c:pt>
                <c:pt idx="23">
                  <c:v>28.696962611469083</c:v>
                </c:pt>
                <c:pt idx="24">
                  <c:v>30.766911993930005</c:v>
                </c:pt>
                <c:pt idx="25">
                  <c:v>27.8273028840369</c:v>
                </c:pt>
                <c:pt idx="26">
                  <c:v>35.117720876886871</c:v>
                </c:pt>
                <c:pt idx="27">
                  <c:v>26.721310080621311</c:v>
                </c:pt>
                <c:pt idx="28">
                  <c:v>26.816698295902537</c:v>
                </c:pt>
                <c:pt idx="29">
                  <c:v>28.543588390226443</c:v>
                </c:pt>
                <c:pt idx="30">
                  <c:v>40.449956955977399</c:v>
                </c:pt>
                <c:pt idx="31">
                  <c:v>43.285937885599878</c:v>
                </c:pt>
                <c:pt idx="32">
                  <c:v>32.382083157399272</c:v>
                </c:pt>
                <c:pt idx="33">
                  <c:v>33.481588508049597</c:v>
                </c:pt>
                <c:pt idx="34">
                  <c:v>32.437658595809737</c:v>
                </c:pt>
                <c:pt idx="35">
                  <c:v>27.359909681667482</c:v>
                </c:pt>
                <c:pt idx="36">
                  <c:v>28.148004530329708</c:v>
                </c:pt>
                <c:pt idx="37">
                  <c:v>29.235593947178362</c:v>
                </c:pt>
                <c:pt idx="38">
                  <c:v>28.185171011697019</c:v>
                </c:pt>
                <c:pt idx="39">
                  <c:v>33.733409539670859</c:v>
                </c:pt>
                <c:pt idx="40">
                  <c:v>26.572103800968968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B8-44D5-AE4A-84B63FF4CE25}"/>
            </c:ext>
          </c:extLst>
        </c:ser>
        <c:ser>
          <c:idx val="0"/>
          <c:order val="1"/>
          <c:tx>
            <c:strRef>
              <c:f>Int_Crypto_Currencies!$C$2</c:f>
              <c:strCache>
                <c:ptCount val="1"/>
                <c:pt idx="0">
                  <c:v>XRP/USD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3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Int_Crypto_Currencies!$A$3:$A$43</c:f>
              <c:numCache>
                <c:formatCode>yyyymmdd</c:formatCode>
                <c:ptCount val="41"/>
                <c:pt idx="0">
                  <c:v>43184</c:v>
                </c:pt>
                <c:pt idx="1">
                  <c:v>43184</c:v>
                </c:pt>
                <c:pt idx="2">
                  <c:v>43185</c:v>
                </c:pt>
                <c:pt idx="3">
                  <c:v>43186</c:v>
                </c:pt>
                <c:pt idx="4">
                  <c:v>43187</c:v>
                </c:pt>
                <c:pt idx="5">
                  <c:v>43188</c:v>
                </c:pt>
                <c:pt idx="6">
                  <c:v>43189</c:v>
                </c:pt>
                <c:pt idx="7">
                  <c:v>43190</c:v>
                </c:pt>
                <c:pt idx="8">
                  <c:v>43191</c:v>
                </c:pt>
                <c:pt idx="9">
                  <c:v>43192</c:v>
                </c:pt>
                <c:pt idx="10">
                  <c:v>43193</c:v>
                </c:pt>
                <c:pt idx="11">
                  <c:v>43194</c:v>
                </c:pt>
                <c:pt idx="12">
                  <c:v>43195</c:v>
                </c:pt>
                <c:pt idx="13">
                  <c:v>43196</c:v>
                </c:pt>
                <c:pt idx="14">
                  <c:v>43197</c:v>
                </c:pt>
                <c:pt idx="15">
                  <c:v>43198</c:v>
                </c:pt>
                <c:pt idx="16">
                  <c:v>43199</c:v>
                </c:pt>
                <c:pt idx="17">
                  <c:v>43200</c:v>
                </c:pt>
                <c:pt idx="18">
                  <c:v>43201</c:v>
                </c:pt>
                <c:pt idx="19">
                  <c:v>43202</c:v>
                </c:pt>
                <c:pt idx="20">
                  <c:v>43203</c:v>
                </c:pt>
                <c:pt idx="21">
                  <c:v>43204</c:v>
                </c:pt>
                <c:pt idx="22">
                  <c:v>43205</c:v>
                </c:pt>
                <c:pt idx="23">
                  <c:v>43206</c:v>
                </c:pt>
                <c:pt idx="24">
                  <c:v>43207</c:v>
                </c:pt>
                <c:pt idx="25">
                  <c:v>43208</c:v>
                </c:pt>
                <c:pt idx="26">
                  <c:v>43209</c:v>
                </c:pt>
                <c:pt idx="27">
                  <c:v>43210</c:v>
                </c:pt>
                <c:pt idx="28">
                  <c:v>43211</c:v>
                </c:pt>
                <c:pt idx="29">
                  <c:v>43212</c:v>
                </c:pt>
                <c:pt idx="30">
                  <c:v>43213</c:v>
                </c:pt>
                <c:pt idx="31">
                  <c:v>43214</c:v>
                </c:pt>
                <c:pt idx="32">
                  <c:v>43215</c:v>
                </c:pt>
                <c:pt idx="33">
                  <c:v>43216</c:v>
                </c:pt>
                <c:pt idx="34">
                  <c:v>43217</c:v>
                </c:pt>
                <c:pt idx="35">
                  <c:v>43218</c:v>
                </c:pt>
                <c:pt idx="36">
                  <c:v>43219</c:v>
                </c:pt>
                <c:pt idx="37">
                  <c:v>43220</c:v>
                </c:pt>
                <c:pt idx="38">
                  <c:v>43221</c:v>
                </c:pt>
                <c:pt idx="39">
                  <c:v>43222</c:v>
                </c:pt>
                <c:pt idx="40">
                  <c:v>43223</c:v>
                </c:pt>
              </c:numCache>
            </c:numRef>
          </c:cat>
          <c:val>
            <c:numRef>
              <c:f>Int_Crypto_Currencies!$C$3:$C$43</c:f>
              <c:numCache>
                <c:formatCode>General</c:formatCode>
                <c:ptCount val="41"/>
                <c:pt idx="0">
                  <c:v>29.552832563729133</c:v>
                </c:pt>
                <c:pt idx="1">
                  <c:v>37.739999517961991</c:v>
                </c:pt>
                <c:pt idx="2">
                  <c:v>27.152401305468882</c:v>
                </c:pt>
                <c:pt idx="3">
                  <c:v>28.882074618462418</c:v>
                </c:pt>
                <c:pt idx="4">
                  <c:v>41.175534884693612</c:v>
                </c:pt>
                <c:pt idx="5">
                  <c:v>21.519179984533583</c:v>
                </c:pt>
                <c:pt idx="6">
                  <c:v>31.777615620295325</c:v>
                </c:pt>
                <c:pt idx="7">
                  <c:v>28.821427048114337</c:v>
                </c:pt>
                <c:pt idx="8">
                  <c:v>32.161899682614859</c:v>
                </c:pt>
                <c:pt idx="9">
                  <c:v>39.999464241283157</c:v>
                </c:pt>
                <c:pt idx="10">
                  <c:v>37.349274349915554</c:v>
                </c:pt>
                <c:pt idx="11">
                  <c:v>25.99492183980237</c:v>
                </c:pt>
                <c:pt idx="12">
                  <c:v>33.64732230735126</c:v>
                </c:pt>
                <c:pt idx="13">
                  <c:v>31.16297402263513</c:v>
                </c:pt>
                <c:pt idx="14">
                  <c:v>30.980825051609994</c:v>
                </c:pt>
                <c:pt idx="15">
                  <c:v>31.448854805421632</c:v>
                </c:pt>
                <c:pt idx="16">
                  <c:v>33.312006097499939</c:v>
                </c:pt>
                <c:pt idx="17">
                  <c:v>42.739830321596571</c:v>
                </c:pt>
                <c:pt idx="18">
                  <c:v>56.84511300006271</c:v>
                </c:pt>
                <c:pt idx="19">
                  <c:v>23.464058119204093</c:v>
                </c:pt>
                <c:pt idx="20">
                  <c:v>44.14953398908186</c:v>
                </c:pt>
                <c:pt idx="21">
                  <c:v>46.05557249473712</c:v>
                </c:pt>
                <c:pt idx="22">
                  <c:v>36.964306073506648</c:v>
                </c:pt>
                <c:pt idx="23">
                  <c:v>35.816738417236635</c:v>
                </c:pt>
                <c:pt idx="24">
                  <c:v>49.507900566163244</c:v>
                </c:pt>
                <c:pt idx="25">
                  <c:v>44.332317339158202</c:v>
                </c:pt>
                <c:pt idx="26">
                  <c:v>66.080549638996288</c:v>
                </c:pt>
                <c:pt idx="27">
                  <c:v>31.548941412771768</c:v>
                </c:pt>
                <c:pt idx="28">
                  <c:v>41.146214436897317</c:v>
                </c:pt>
                <c:pt idx="29">
                  <c:v>38.875754120516156</c:v>
                </c:pt>
                <c:pt idx="30">
                  <c:v>47.719407562122477</c:v>
                </c:pt>
                <c:pt idx="31">
                  <c:v>49.626583605238963</c:v>
                </c:pt>
                <c:pt idx="32">
                  <c:v>33.128303653460186</c:v>
                </c:pt>
                <c:pt idx="33">
                  <c:v>43.100719733968333</c:v>
                </c:pt>
                <c:pt idx="34">
                  <c:v>41.151568941751727</c:v>
                </c:pt>
                <c:pt idx="35">
                  <c:v>31.471830339165393</c:v>
                </c:pt>
                <c:pt idx="36">
                  <c:v>35.060080317174425</c:v>
                </c:pt>
                <c:pt idx="37">
                  <c:v>36.00425603990071</c:v>
                </c:pt>
                <c:pt idx="38">
                  <c:v>37.064523442991295</c:v>
                </c:pt>
                <c:pt idx="39">
                  <c:v>33.513169571661805</c:v>
                </c:pt>
                <c:pt idx="40">
                  <c:v>32.826326742738331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B8-44D5-AE4A-84B63FF4CE25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29977992"/>
        <c:axId val="1129983896"/>
      </c:lineChart>
      <c:dateAx>
        <c:axId val="1129977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mmd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83896"/>
        <c:crossesAt val="0"/>
        <c:auto val="1"/>
        <c:lblOffset val="100"/>
        <c:baseTimeUnit val="days"/>
      </c:dateAx>
      <c:valAx>
        <c:axId val="1129983896"/>
        <c:scaling>
          <c:orientation val="minMax"/>
          <c:max val="7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Volatility per year (365 trading days per year)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2997799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39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429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205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1791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4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70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34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610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162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49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AD38F3-4ACA-4079-9BE6-021DF75586D4}" type="datetimeFigureOut">
              <a:rPr lang="nb-NO" smtClean="0"/>
              <a:t>01.07.2018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12893C-9823-4722-A822-A7A7E442B1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3843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25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351" y="626156"/>
            <a:ext cx="9724414" cy="562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8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4"/>
    </mc:Choice>
    <mc:Fallback xmlns="">
      <p:transition spd="slow" advTm="271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256135"/>
              </p:ext>
            </p:extLst>
          </p:nvPr>
        </p:nvGraphicFramePr>
        <p:xfrm>
          <a:off x="1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168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67"/>
    </mc:Choice>
    <mc:Fallback xmlns="">
      <p:transition spd="slow" advTm="1116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788383"/>
              </p:ext>
            </p:extLst>
          </p:nvPr>
        </p:nvGraphicFramePr>
        <p:xfrm>
          <a:off x="1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21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37"/>
    </mc:Choice>
    <mc:Fallback xmlns="">
      <p:transition spd="slow" advTm="1083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360975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462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37"/>
    </mc:Choice>
    <mc:Fallback xmlns="">
      <p:transition spd="slow" advTm="1083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9793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439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88"/>
    </mc:Choice>
    <mc:Fallback xmlns="">
      <p:transition spd="slow" advTm="1128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34866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619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35"/>
    </mc:Choice>
    <mc:Fallback xmlns="">
      <p:transition spd="slow" advTm="1223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288479"/>
              </p:ext>
            </p:extLst>
          </p:nvPr>
        </p:nvGraphicFramePr>
        <p:xfrm>
          <a:off x="1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638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89"/>
    </mc:Choice>
    <mc:Fallback xmlns="">
      <p:transition spd="slow" advTm="1048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9147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630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55"/>
    </mc:Choice>
    <mc:Fallback xmlns="">
      <p:transition spd="slow" advTm="1125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44126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729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12"/>
    </mc:Choice>
    <mc:Fallback xmlns="">
      <p:transition spd="slow" advTm="10512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144</Words>
  <Application>Microsoft Macintosh PowerPoint</Application>
  <PresentationFormat>Widescreen</PresentationFormat>
  <Paragraphs>16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  <vt:variant>
        <vt:lpstr>Custom Shows</vt:lpstr>
      </vt:variant>
      <vt:variant>
        <vt:i4>1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Hovedfremvisning</vt:lpstr>
    </vt:vector>
  </TitlesOfParts>
  <Company>NTNU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Volatility Indices</dc:title>
  <dc:creator>Per Bjarte Solibakke</dc:creator>
  <cp:lastModifiedBy>Per Bjarte Solibakke</cp:lastModifiedBy>
  <cp:revision>21</cp:revision>
  <dcterms:created xsi:type="dcterms:W3CDTF">2018-05-02T08:13:42Z</dcterms:created>
  <dcterms:modified xsi:type="dcterms:W3CDTF">2018-07-01T17:23:48Z</dcterms:modified>
</cp:coreProperties>
</file>